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3335000" cy="9525000"/>
  <p:notesSz cx="6858000" cy="9144000"/>
  <p:embeddedFontLst>
    <p:embeddedFont>
      <p:font typeface="Anton Italics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oper Hewitt" panose="020B0604020202020204" charset="0"/>
      <p:regular r:id="rId8"/>
    </p:embeddedFont>
    <p:embeddedFont>
      <p:font typeface="Glacial Indifference" panose="020B0604020202020204" charset="0"/>
      <p:regular r:id="rId9"/>
    </p:embeddedFont>
    <p:embeddedFont>
      <p:font typeface="Glacial Indifference Bold" panose="020B0604020202020204" charset="0"/>
      <p:regular r:id="rId10"/>
    </p:embeddedFont>
    <p:embeddedFont>
      <p:font typeface="Glacial Indifference Bold Italic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335000" cy="9525000"/>
          </a:xfrm>
          <a:custGeom>
            <a:avLst/>
            <a:gdLst/>
            <a:ahLst/>
            <a:cxnLst/>
            <a:rect l="l" t="t" r="r" b="b"/>
            <a:pathLst>
              <a:path w="13335000" h="9525000">
                <a:moveTo>
                  <a:pt x="0" y="0"/>
                </a:moveTo>
                <a:lnTo>
                  <a:pt x="13335000" y="0"/>
                </a:lnTo>
                <a:lnTo>
                  <a:pt x="13335000" y="9525000"/>
                </a:lnTo>
                <a:lnTo>
                  <a:pt x="0" y="952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499" b="-374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06382" y="88468"/>
            <a:ext cx="10222723" cy="10222723"/>
          </a:xfrm>
          <a:custGeom>
            <a:avLst/>
            <a:gdLst/>
            <a:ahLst/>
            <a:cxnLst/>
            <a:rect l="l" t="t" r="r" b="b"/>
            <a:pathLst>
              <a:path w="10222723" h="10222723">
                <a:moveTo>
                  <a:pt x="0" y="0"/>
                </a:moveTo>
                <a:lnTo>
                  <a:pt x="10222722" y="0"/>
                </a:lnTo>
                <a:lnTo>
                  <a:pt x="10222722" y="10222723"/>
                </a:lnTo>
                <a:lnTo>
                  <a:pt x="0" y="10222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2" r="-442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6452282" y="-3972358"/>
            <a:ext cx="6982691" cy="7620000"/>
          </a:xfrm>
          <a:custGeom>
            <a:avLst/>
            <a:gdLst/>
            <a:ahLst/>
            <a:cxnLst/>
            <a:rect l="l" t="t" r="r" b="b"/>
            <a:pathLst>
              <a:path w="6982691" h="7620000">
                <a:moveTo>
                  <a:pt x="6982691" y="0"/>
                </a:moveTo>
                <a:lnTo>
                  <a:pt x="0" y="0"/>
                </a:lnTo>
                <a:lnTo>
                  <a:pt x="0" y="7620000"/>
                </a:lnTo>
                <a:lnTo>
                  <a:pt x="6982691" y="7620000"/>
                </a:lnTo>
                <a:lnTo>
                  <a:pt x="698269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58951" y="428273"/>
            <a:ext cx="2047099" cy="2047099"/>
          </a:xfrm>
          <a:custGeom>
            <a:avLst/>
            <a:gdLst/>
            <a:ahLst/>
            <a:cxnLst/>
            <a:rect l="l" t="t" r="r" b="b"/>
            <a:pathLst>
              <a:path w="2047099" h="2047099">
                <a:moveTo>
                  <a:pt x="0" y="0"/>
                </a:moveTo>
                <a:lnTo>
                  <a:pt x="2047098" y="0"/>
                </a:lnTo>
                <a:lnTo>
                  <a:pt x="2047098" y="2047099"/>
                </a:lnTo>
                <a:lnTo>
                  <a:pt x="0" y="20470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80614" y="7354871"/>
            <a:ext cx="1219650" cy="1219650"/>
          </a:xfrm>
          <a:custGeom>
            <a:avLst/>
            <a:gdLst/>
            <a:ahLst/>
            <a:cxnLst/>
            <a:rect l="l" t="t" r="r" b="b"/>
            <a:pathLst>
              <a:path w="1219650" h="1219650">
                <a:moveTo>
                  <a:pt x="0" y="0"/>
                </a:moveTo>
                <a:lnTo>
                  <a:pt x="1219650" y="0"/>
                </a:lnTo>
                <a:lnTo>
                  <a:pt x="1219650" y="1219650"/>
                </a:lnTo>
                <a:lnTo>
                  <a:pt x="0" y="12196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667501" y="3700554"/>
            <a:ext cx="5877305" cy="3298849"/>
            <a:chOff x="-21350" y="8849"/>
            <a:chExt cx="1062609" cy="603356"/>
          </a:xfrm>
        </p:grpSpPr>
        <p:sp>
          <p:nvSpPr>
            <p:cNvPr id="8" name="Freeform 8"/>
            <p:cNvSpPr/>
            <p:nvPr/>
          </p:nvSpPr>
          <p:spPr>
            <a:xfrm>
              <a:off x="-21350" y="8849"/>
              <a:ext cx="1041259" cy="603356"/>
            </a:xfrm>
            <a:custGeom>
              <a:avLst/>
              <a:gdLst/>
              <a:ahLst/>
              <a:cxnLst/>
              <a:rect l="l" t="t" r="r" b="b"/>
              <a:pathLst>
                <a:path w="1041259" h="603356">
                  <a:moveTo>
                    <a:pt x="55144" y="0"/>
                  </a:moveTo>
                  <a:lnTo>
                    <a:pt x="986116" y="0"/>
                  </a:lnTo>
                  <a:cubicBezTo>
                    <a:pt x="1000741" y="0"/>
                    <a:pt x="1014767" y="5810"/>
                    <a:pt x="1025108" y="16151"/>
                  </a:cubicBezTo>
                  <a:cubicBezTo>
                    <a:pt x="1035450" y="26493"/>
                    <a:pt x="1041259" y="40519"/>
                    <a:pt x="1041259" y="55144"/>
                  </a:cubicBezTo>
                  <a:lnTo>
                    <a:pt x="1041259" y="548212"/>
                  </a:lnTo>
                  <a:cubicBezTo>
                    <a:pt x="1041259" y="562837"/>
                    <a:pt x="1035450" y="576863"/>
                    <a:pt x="1025108" y="587205"/>
                  </a:cubicBezTo>
                  <a:cubicBezTo>
                    <a:pt x="1014767" y="597546"/>
                    <a:pt x="1000741" y="603356"/>
                    <a:pt x="986116" y="603356"/>
                  </a:cubicBezTo>
                  <a:lnTo>
                    <a:pt x="55144" y="603356"/>
                  </a:lnTo>
                  <a:cubicBezTo>
                    <a:pt x="40519" y="603356"/>
                    <a:pt x="26493" y="597546"/>
                    <a:pt x="16151" y="587205"/>
                  </a:cubicBezTo>
                  <a:cubicBezTo>
                    <a:pt x="5810" y="576863"/>
                    <a:pt x="0" y="562837"/>
                    <a:pt x="0" y="548212"/>
                  </a:cubicBezTo>
                  <a:lnTo>
                    <a:pt x="0" y="55144"/>
                  </a:lnTo>
                  <a:cubicBezTo>
                    <a:pt x="0" y="40519"/>
                    <a:pt x="5810" y="26493"/>
                    <a:pt x="16151" y="16151"/>
                  </a:cubicBezTo>
                  <a:cubicBezTo>
                    <a:pt x="26493" y="5810"/>
                    <a:pt x="40519" y="0"/>
                    <a:pt x="55144" y="0"/>
                  </a:cubicBezTo>
                  <a:close/>
                </a:path>
              </a:pathLst>
            </a:custGeom>
            <a:solidFill>
              <a:srgbClr val="F5EFE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041259" cy="565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6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7027293" y="3844127"/>
            <a:ext cx="1308910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8413860" y="3317624"/>
            <a:ext cx="3159494" cy="708943"/>
            <a:chOff x="0" y="0"/>
            <a:chExt cx="4212659" cy="945257"/>
          </a:xfrm>
        </p:grpSpPr>
        <p:sp>
          <p:nvSpPr>
            <p:cNvPr id="12" name="TextBox 12"/>
            <p:cNvSpPr txBox="1"/>
            <p:nvPr/>
          </p:nvSpPr>
          <p:spPr>
            <a:xfrm>
              <a:off x="827829" y="-47625"/>
              <a:ext cx="2729465" cy="44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0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55432"/>
              <a:ext cx="4212659" cy="58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4"/>
                </a:lnSpc>
              </a:pPr>
              <a:endParaRPr lang="en-US" sz="2646" dirty="0">
                <a:solidFill>
                  <a:srgbClr val="004AA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1573354" y="3853652"/>
            <a:ext cx="1308910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8"/>
          <p:cNvSpPr/>
          <p:nvPr/>
        </p:nvSpPr>
        <p:spPr>
          <a:xfrm>
            <a:off x="7336672" y="4207506"/>
            <a:ext cx="402060" cy="653756"/>
          </a:xfrm>
          <a:custGeom>
            <a:avLst/>
            <a:gdLst/>
            <a:ahLst/>
            <a:cxnLst/>
            <a:rect l="l" t="t" r="r" b="b"/>
            <a:pathLst>
              <a:path w="402060" h="653756">
                <a:moveTo>
                  <a:pt x="0" y="0"/>
                </a:moveTo>
                <a:lnTo>
                  <a:pt x="402059" y="0"/>
                </a:lnTo>
                <a:lnTo>
                  <a:pt x="402059" y="653756"/>
                </a:lnTo>
                <a:lnTo>
                  <a:pt x="0" y="6537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232741" y="5633125"/>
            <a:ext cx="5877305" cy="502039"/>
            <a:chOff x="0" y="0"/>
            <a:chExt cx="990677" cy="846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90677" cy="84624"/>
            </a:xfrm>
            <a:custGeom>
              <a:avLst/>
              <a:gdLst/>
              <a:ahLst/>
              <a:cxnLst/>
              <a:rect l="l" t="t" r="r" b="b"/>
              <a:pathLst>
                <a:path w="990677" h="84624">
                  <a:moveTo>
                    <a:pt x="42312" y="0"/>
                  </a:moveTo>
                  <a:lnTo>
                    <a:pt x="948365" y="0"/>
                  </a:lnTo>
                  <a:cubicBezTo>
                    <a:pt x="959587" y="0"/>
                    <a:pt x="970349" y="4458"/>
                    <a:pt x="978284" y="12393"/>
                  </a:cubicBezTo>
                  <a:cubicBezTo>
                    <a:pt x="986219" y="20328"/>
                    <a:pt x="990677" y="31090"/>
                    <a:pt x="990677" y="42312"/>
                  </a:cubicBezTo>
                  <a:lnTo>
                    <a:pt x="990677" y="42312"/>
                  </a:lnTo>
                  <a:cubicBezTo>
                    <a:pt x="990677" y="53534"/>
                    <a:pt x="986219" y="64296"/>
                    <a:pt x="978284" y="72231"/>
                  </a:cubicBezTo>
                  <a:cubicBezTo>
                    <a:pt x="970349" y="80166"/>
                    <a:pt x="959587" y="84624"/>
                    <a:pt x="948365" y="84624"/>
                  </a:cubicBezTo>
                  <a:lnTo>
                    <a:pt x="42312" y="84624"/>
                  </a:lnTo>
                  <a:cubicBezTo>
                    <a:pt x="31090" y="84624"/>
                    <a:pt x="20328" y="80166"/>
                    <a:pt x="12393" y="72231"/>
                  </a:cubicBezTo>
                  <a:cubicBezTo>
                    <a:pt x="4458" y="64296"/>
                    <a:pt x="0" y="53534"/>
                    <a:pt x="0" y="42312"/>
                  </a:cubicBezTo>
                  <a:lnTo>
                    <a:pt x="0" y="42312"/>
                  </a:lnTo>
                  <a:cubicBezTo>
                    <a:pt x="0" y="31090"/>
                    <a:pt x="4458" y="20328"/>
                    <a:pt x="12393" y="12393"/>
                  </a:cubicBezTo>
                  <a:cubicBezTo>
                    <a:pt x="20328" y="4458"/>
                    <a:pt x="31090" y="0"/>
                    <a:pt x="42312" y="0"/>
                  </a:cubicBezTo>
                  <a:close/>
                </a:path>
              </a:pathLst>
            </a:custGeom>
            <a:solidFill>
              <a:srgbClr val="FEFE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990677" cy="132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112599" y="5977893"/>
            <a:ext cx="5877305" cy="7845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50"/>
              </a:lnSpc>
            </a:pPr>
            <a:endParaRPr/>
          </a:p>
        </p:txBody>
      </p:sp>
      <p:grpSp>
        <p:nvGrpSpPr>
          <p:cNvPr id="28" name="Group 28"/>
          <p:cNvGrpSpPr/>
          <p:nvPr/>
        </p:nvGrpSpPr>
        <p:grpSpPr>
          <a:xfrm>
            <a:off x="217582" y="7094379"/>
            <a:ext cx="4974794" cy="2274613"/>
            <a:chOff x="0" y="0"/>
            <a:chExt cx="838550" cy="38340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38550" cy="383408"/>
            </a:xfrm>
            <a:custGeom>
              <a:avLst/>
              <a:gdLst/>
              <a:ahLst/>
              <a:cxnLst/>
              <a:rect l="l" t="t" r="r" b="b"/>
              <a:pathLst>
                <a:path w="838550" h="383408">
                  <a:moveTo>
                    <a:pt x="68474" y="0"/>
                  </a:moveTo>
                  <a:lnTo>
                    <a:pt x="770076" y="0"/>
                  </a:lnTo>
                  <a:cubicBezTo>
                    <a:pt x="788236" y="0"/>
                    <a:pt x="805653" y="7214"/>
                    <a:pt x="818494" y="20056"/>
                  </a:cubicBezTo>
                  <a:cubicBezTo>
                    <a:pt x="831335" y="32897"/>
                    <a:pt x="838550" y="50314"/>
                    <a:pt x="838550" y="68474"/>
                  </a:cubicBezTo>
                  <a:lnTo>
                    <a:pt x="838550" y="314934"/>
                  </a:lnTo>
                  <a:cubicBezTo>
                    <a:pt x="838550" y="352751"/>
                    <a:pt x="807893" y="383408"/>
                    <a:pt x="770076" y="383408"/>
                  </a:cubicBezTo>
                  <a:lnTo>
                    <a:pt x="68474" y="383408"/>
                  </a:lnTo>
                  <a:cubicBezTo>
                    <a:pt x="30657" y="383408"/>
                    <a:pt x="0" y="352751"/>
                    <a:pt x="0" y="314934"/>
                  </a:cubicBezTo>
                  <a:lnTo>
                    <a:pt x="0" y="68474"/>
                  </a:lnTo>
                  <a:cubicBezTo>
                    <a:pt x="0" y="30657"/>
                    <a:pt x="30657" y="0"/>
                    <a:pt x="68474" y="0"/>
                  </a:cubicBezTo>
                  <a:close/>
                </a:path>
              </a:pathLst>
            </a:custGeom>
            <a:solidFill>
              <a:srgbClr val="F5EFEB"/>
            </a:solidFill>
            <a:ln w="38100" cap="rnd">
              <a:solidFill>
                <a:srgbClr val="EEE8E0"/>
              </a:solidFill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38100"/>
              <a:ext cx="838550" cy="345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16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786140" y="7235779"/>
            <a:ext cx="332719" cy="340814"/>
          </a:xfrm>
          <a:custGeom>
            <a:avLst/>
            <a:gdLst/>
            <a:ahLst/>
            <a:cxnLst/>
            <a:rect l="l" t="t" r="r" b="b"/>
            <a:pathLst>
              <a:path w="332719" h="340814">
                <a:moveTo>
                  <a:pt x="0" y="0"/>
                </a:moveTo>
                <a:lnTo>
                  <a:pt x="332720" y="0"/>
                </a:lnTo>
                <a:lnTo>
                  <a:pt x="332720" y="340814"/>
                </a:lnTo>
                <a:lnTo>
                  <a:pt x="0" y="340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86140" y="7687344"/>
            <a:ext cx="332719" cy="340814"/>
          </a:xfrm>
          <a:custGeom>
            <a:avLst/>
            <a:gdLst/>
            <a:ahLst/>
            <a:cxnLst/>
            <a:rect l="l" t="t" r="r" b="b"/>
            <a:pathLst>
              <a:path w="332719" h="340814">
                <a:moveTo>
                  <a:pt x="0" y="0"/>
                </a:moveTo>
                <a:lnTo>
                  <a:pt x="332720" y="0"/>
                </a:lnTo>
                <a:lnTo>
                  <a:pt x="332720" y="340814"/>
                </a:lnTo>
                <a:lnTo>
                  <a:pt x="0" y="340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786140" y="8231686"/>
            <a:ext cx="332719" cy="340814"/>
          </a:xfrm>
          <a:custGeom>
            <a:avLst/>
            <a:gdLst/>
            <a:ahLst/>
            <a:cxnLst/>
            <a:rect l="l" t="t" r="r" b="b"/>
            <a:pathLst>
              <a:path w="332719" h="340814">
                <a:moveTo>
                  <a:pt x="0" y="0"/>
                </a:moveTo>
                <a:lnTo>
                  <a:pt x="332720" y="0"/>
                </a:lnTo>
                <a:lnTo>
                  <a:pt x="332720" y="340814"/>
                </a:lnTo>
                <a:lnTo>
                  <a:pt x="0" y="340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760818" y="8821506"/>
            <a:ext cx="332719" cy="340814"/>
          </a:xfrm>
          <a:custGeom>
            <a:avLst/>
            <a:gdLst/>
            <a:ahLst/>
            <a:cxnLst/>
            <a:rect l="l" t="t" r="r" b="b"/>
            <a:pathLst>
              <a:path w="332719" h="340814">
                <a:moveTo>
                  <a:pt x="0" y="0"/>
                </a:moveTo>
                <a:lnTo>
                  <a:pt x="332720" y="0"/>
                </a:lnTo>
                <a:lnTo>
                  <a:pt x="332720" y="340813"/>
                </a:lnTo>
                <a:lnTo>
                  <a:pt x="0" y="3408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7002509" y="8778360"/>
            <a:ext cx="6440428" cy="848488"/>
          </a:xfrm>
          <a:custGeom>
            <a:avLst/>
            <a:gdLst/>
            <a:ahLst/>
            <a:cxnLst/>
            <a:rect l="l" t="t" r="r" b="b"/>
            <a:pathLst>
              <a:path w="6965197" h="848488">
                <a:moveTo>
                  <a:pt x="0" y="0"/>
                </a:moveTo>
                <a:lnTo>
                  <a:pt x="6965197" y="0"/>
                </a:lnTo>
                <a:lnTo>
                  <a:pt x="6965197" y="848488"/>
                </a:lnTo>
                <a:lnTo>
                  <a:pt x="0" y="8484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760818" y="494948"/>
            <a:ext cx="7672907" cy="225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6"/>
              </a:lnSpc>
            </a:pPr>
            <a:r>
              <a:rPr lang="en-US" sz="3521" i="1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РЕСПУБЛИКАНСКАЯ МОЛОДЕЖНАЯ</a:t>
            </a:r>
          </a:p>
          <a:p>
            <a:pPr algn="l">
              <a:lnSpc>
                <a:spcPts val="6922"/>
              </a:lnSpc>
            </a:pPr>
            <a:r>
              <a:rPr lang="en-US" sz="6854" i="1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ЯРМАРКА ВАКАНСИЙ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81525" y="8436127"/>
            <a:ext cx="3486037" cy="342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8873395" y="8835365"/>
            <a:ext cx="2434090" cy="213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sz="1129" spc="160">
                <a:solidFill>
                  <a:srgbClr val="151515"/>
                </a:solidFill>
                <a:latin typeface="Cooper Hewitt"/>
                <a:ea typeface="Cooper Hewitt"/>
                <a:cs typeface="Cooper Hewitt"/>
                <a:sym typeface="Cooper Hewitt"/>
              </a:rPr>
              <a:t>MINTRUD.GOV.BY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1096477" y="-92075"/>
            <a:ext cx="2047099" cy="520347"/>
            <a:chOff x="0" y="0"/>
            <a:chExt cx="2729465" cy="693796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47625"/>
              <a:ext cx="2729465" cy="44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0"/>
                </a:lnSpc>
              </a:pPr>
              <a:endParaRPr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374482"/>
              <a:ext cx="2729465" cy="319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4"/>
                </a:lnSpc>
              </a:pPr>
              <a:r>
                <a:rPr lang="en-US" sz="1446" b="1" i="1">
                  <a:solidFill>
                    <a:srgbClr val="151515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СЛУЖБА ЗАНЯТОСТИ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462526" y="7117582"/>
            <a:ext cx="3255827" cy="19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498" b="1" spc="74" dirty="0">
                <a:solidFill>
                  <a:srgbClr val="1515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ПОДРОБНОСТИ ЗДЕСЬ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7537702" y="4073025"/>
            <a:ext cx="4582325" cy="1686711"/>
            <a:chOff x="0" y="-47625"/>
            <a:chExt cx="6109767" cy="2248947"/>
          </a:xfrm>
        </p:grpSpPr>
        <p:sp>
          <p:nvSpPr>
            <p:cNvPr id="44" name="TextBox 44"/>
            <p:cNvSpPr txBox="1"/>
            <p:nvPr/>
          </p:nvSpPr>
          <p:spPr>
            <a:xfrm>
              <a:off x="827829" y="-47625"/>
              <a:ext cx="2729465" cy="44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0"/>
                </a:lnSpc>
              </a:pPr>
              <a:endParaRPr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355432"/>
              <a:ext cx="6109767" cy="1845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4"/>
                </a:lnSpc>
              </a:pPr>
              <a:r>
                <a:rPr lang="ru-RU" sz="2646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Glacial Indifference"/>
                  <a:cs typeface="Times New Roman" panose="02020603050405020304" pitchFamily="18" charset="0"/>
                  <a:sym typeface="Glacial Indifference"/>
                </a:rPr>
                <a:t>Ошмяны</a:t>
              </a:r>
              <a:r>
                <a:rPr lang="en-US" sz="2646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Glacial Indifference"/>
                  <a:cs typeface="Times New Roman" panose="02020603050405020304" pitchFamily="18" charset="0"/>
                  <a:sym typeface="Glacial Indifference"/>
                </a:rPr>
                <a:t> 1</a:t>
              </a:r>
              <a:r>
                <a:rPr lang="ru-RU" sz="2646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Glacial Indifference"/>
                  <a:cs typeface="Times New Roman" panose="02020603050405020304" pitchFamily="18" charset="0"/>
                  <a:sym typeface="Glacial Indifference"/>
                </a:rPr>
                <a:t>4 апреля 2026 года</a:t>
              </a:r>
            </a:p>
            <a:p>
              <a:pPr algn="ctr">
                <a:lnSpc>
                  <a:spcPts val="3704"/>
                </a:lnSpc>
              </a:pPr>
              <a:r>
                <a:rPr lang="ru-RU" sz="2646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Glacial Indifference"/>
                  <a:cs typeface="Times New Roman" panose="02020603050405020304" pitchFamily="18" charset="0"/>
                  <a:sym typeface="Glacial Indifference"/>
                </a:rPr>
                <a:t>с 12.00 до 14.00 </a:t>
              </a:r>
            </a:p>
            <a:p>
              <a:pPr algn="ctr">
                <a:lnSpc>
                  <a:spcPts val="3704"/>
                </a:lnSpc>
              </a:pPr>
              <a:r>
                <a:rPr lang="ru-RU" sz="2646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ea typeface="Glacial Indifference"/>
                  <a:cs typeface="Times New Roman" panose="02020603050405020304" pitchFamily="18" charset="0"/>
                  <a:sym typeface="Glacial Indifference"/>
                </a:rPr>
                <a:t>в ГУК «Ошмянский РЦК» </a:t>
              </a:r>
              <a:endParaRPr lang="en-US" sz="2646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Glacial Indifference"/>
                <a:cs typeface="Times New Roman" panose="02020603050405020304" pitchFamily="18" charset="0"/>
                <a:sym typeface="Glacial Indifference"/>
              </a:endParaRP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707896" y="7249848"/>
            <a:ext cx="2748261" cy="27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0"/>
              </a:lnSpc>
              <a:spcBef>
                <a:spcPct val="0"/>
              </a:spcBef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ЕСЛИ ТЕБЕ УЖЕ 14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29666" y="7706394"/>
            <a:ext cx="3252639" cy="40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ЕСЛИ ТЫ АКТИВНЫЙ</a:t>
            </a:r>
          </a:p>
          <a:p>
            <a:pPr algn="l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И НЕ МОЖЕШЬ СИДЕТЬ БЕЗ ДЕЛА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29666" y="8250736"/>
            <a:ext cx="2897535" cy="40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ЕСЛИ ТЫ ХОЧЕШЬ </a:t>
            </a:r>
          </a:p>
          <a:p>
            <a:pPr algn="just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ПОЛЕЗНЫЙ ТРУДОВОЙ ОПЫТ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29666" y="8857015"/>
            <a:ext cx="3912691" cy="40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ЕСЛИ ТЫ ХОЧЕШЬ ОБРЕСТИ </a:t>
            </a:r>
          </a:p>
          <a:p>
            <a:pPr algn="l">
              <a:lnSpc>
                <a:spcPts val="1549"/>
              </a:lnSpc>
            </a:pPr>
            <a:r>
              <a:rPr lang="en-US" sz="15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САМОСТОЯТЕЛЬНОСТЬ И СВОИ ДЕНЬГИ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56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Cooper Hewitt</vt:lpstr>
      <vt:lpstr>Arial</vt:lpstr>
      <vt:lpstr>Glacial Indifference Bold Italics</vt:lpstr>
      <vt:lpstr>Times New Roman</vt:lpstr>
      <vt:lpstr>Glacial Indifference Bold</vt:lpstr>
      <vt:lpstr>Calibri</vt:lpstr>
      <vt:lpstr>Glacial Indifference</vt:lpstr>
      <vt:lpstr>Anton Italics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Black Modern Minimalist Street Art Fest Instagram Post (1400 x 1000 пикс.)</dc:title>
  <dc:creator>user</dc:creator>
  <cp:lastModifiedBy>user</cp:lastModifiedBy>
  <cp:revision>6</cp:revision>
  <cp:lastPrinted>2026-04-01T09:02:32Z</cp:lastPrinted>
  <dcterms:created xsi:type="dcterms:W3CDTF">2006-08-16T00:00:00Z</dcterms:created>
  <dcterms:modified xsi:type="dcterms:W3CDTF">2026-04-01T10:11:22Z</dcterms:modified>
  <dc:identifier>DAHDFq6beCc</dc:identifier>
</cp:coreProperties>
</file>