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96" r:id="rId3"/>
    <p:sldId id="257" r:id="rId4"/>
    <p:sldId id="295" r:id="rId5"/>
    <p:sldId id="258" r:id="rId6"/>
    <p:sldId id="290" r:id="rId7"/>
    <p:sldId id="264" r:id="rId8"/>
    <p:sldId id="273" r:id="rId9"/>
    <p:sldId id="291" r:id="rId10"/>
    <p:sldId id="266" r:id="rId11"/>
    <p:sldId id="289" r:id="rId12"/>
    <p:sldId id="259" r:id="rId13"/>
    <p:sldId id="272" r:id="rId14"/>
    <p:sldId id="262" r:id="rId15"/>
    <p:sldId id="265" r:id="rId16"/>
    <p:sldId id="269" r:id="rId17"/>
    <p:sldId id="270" r:id="rId18"/>
    <p:sldId id="274" r:id="rId19"/>
    <p:sldId id="263" r:id="rId20"/>
    <p:sldId id="292" r:id="rId21"/>
    <p:sldId id="293" r:id="rId22"/>
    <p:sldId id="287" r:id="rId23"/>
    <p:sldId id="294" r:id="rId24"/>
    <p:sldId id="281" r:id="rId25"/>
    <p:sldId id="276" r:id="rId26"/>
    <p:sldId id="261" r:id="rId27"/>
    <p:sldId id="283" r:id="rId28"/>
    <p:sldId id="284" r:id="rId29"/>
    <p:sldId id="279" r:id="rId30"/>
    <p:sldId id="282" r:id="rId31"/>
    <p:sldId id="28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1143000"/>
          </a:xfrm>
        </p:spPr>
        <p:txBody>
          <a:bodyPr>
            <a:noAutofit/>
          </a:bodyPr>
          <a:lstStyle/>
          <a:p>
            <a:r>
              <a:rPr lang="be-BY" sz="13000" b="1" dirty="0" smtClean="0">
                <a:solidFill>
                  <a:srgbClr val="C00000"/>
                </a:solidFill>
              </a:rPr>
              <a:t>А</a:t>
            </a:r>
            <a:endParaRPr lang="ru-RU" sz="13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5187"/>
            <a:ext cx="5241180" cy="6470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847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1143000"/>
          </a:xfrm>
        </p:spPr>
        <p:txBody>
          <a:bodyPr>
            <a:noAutofit/>
          </a:bodyPr>
          <a:lstStyle/>
          <a:p>
            <a:r>
              <a:rPr lang="be-BY" sz="13000" b="1" dirty="0" smtClean="0">
                <a:solidFill>
                  <a:srgbClr val="C00000"/>
                </a:solidFill>
              </a:rPr>
              <a:t>Ж</a:t>
            </a:r>
            <a:endParaRPr lang="ru-RU" sz="13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4932363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8640"/>
            <a:ext cx="5407025" cy="299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45851"/>
            <a:ext cx="2016224" cy="299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219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2026568" cy="1143000"/>
          </a:xfrm>
        </p:spPr>
        <p:txBody>
          <a:bodyPr>
            <a:noAutofit/>
          </a:bodyPr>
          <a:lstStyle/>
          <a:p>
            <a:r>
              <a:rPr lang="be-BY" sz="13000" b="1" dirty="0" smtClean="0">
                <a:solidFill>
                  <a:srgbClr val="C00000"/>
                </a:solidFill>
              </a:rPr>
              <a:t>Ж</a:t>
            </a:r>
            <a:endParaRPr lang="ru-RU" sz="13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14290"/>
            <a:ext cx="6808353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5286388"/>
            <a:ext cx="9144000" cy="12858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Arial Black" pitchFamily="34" charset="0"/>
              </a:rPr>
              <a:t>I</a:t>
            </a:r>
            <a:r>
              <a:rPr lang="ru-RU" sz="4800" dirty="0" err="1" smtClean="0">
                <a:latin typeface="Arial Black" pitchFamily="34" charset="0"/>
              </a:rPr>
              <a:t>ван</a:t>
            </a:r>
            <a:r>
              <a:rPr lang="ru-RU" sz="4800" dirty="0" smtClean="0">
                <a:latin typeface="Arial Black" pitchFamily="34" charset="0"/>
              </a:rPr>
              <a:t> </a:t>
            </a:r>
            <a:r>
              <a:rPr lang="ru-RU" sz="4800" dirty="0" err="1" smtClean="0">
                <a:latin typeface="Arial Black" pitchFamily="34" charset="0"/>
              </a:rPr>
              <a:t>Навуменка</a:t>
            </a:r>
            <a:r>
              <a:rPr lang="ru-RU" sz="4800" dirty="0" smtClean="0">
                <a:latin typeface="Arial Black" pitchFamily="34" charset="0"/>
              </a:rPr>
              <a:t>  «……..»</a:t>
            </a:r>
            <a:endParaRPr lang="ru-RU" sz="4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219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1143000"/>
          </a:xfrm>
        </p:spPr>
        <p:txBody>
          <a:bodyPr>
            <a:noAutofit/>
          </a:bodyPr>
          <a:lstStyle/>
          <a:p>
            <a:r>
              <a:rPr lang="be-BY" sz="13000" b="1" dirty="0">
                <a:solidFill>
                  <a:srgbClr val="C00000"/>
                </a:solidFill>
              </a:rPr>
              <a:t>З</a:t>
            </a:r>
            <a:endParaRPr lang="ru-RU" sz="13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2273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e-BY" sz="4000" b="1" dirty="0" smtClean="0">
                <a:solidFill>
                  <a:srgbClr val="002060"/>
                </a:solidFill>
              </a:rPr>
              <a:t>Імя аўтара апавядання </a:t>
            </a:r>
          </a:p>
          <a:p>
            <a:pPr marL="0" indent="0">
              <a:buNone/>
            </a:pPr>
            <a:r>
              <a:rPr lang="be-BY" sz="4000" b="1" dirty="0" smtClean="0">
                <a:solidFill>
                  <a:srgbClr val="002060"/>
                </a:solidFill>
              </a:rPr>
              <a:t>«На Каляды к сыну»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204864"/>
            <a:ext cx="42862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" r="2971" b="12817"/>
          <a:stretch/>
        </p:blipFill>
        <p:spPr bwMode="auto">
          <a:xfrm>
            <a:off x="611560" y="1957754"/>
            <a:ext cx="3327394" cy="449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242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1143000"/>
          </a:xfrm>
        </p:spPr>
        <p:txBody>
          <a:bodyPr>
            <a:noAutofit/>
          </a:bodyPr>
          <a:lstStyle/>
          <a:p>
            <a:r>
              <a:rPr lang="be-BY" sz="13000" b="1" dirty="0" smtClean="0">
                <a:solidFill>
                  <a:srgbClr val="C00000"/>
                </a:solidFill>
              </a:rPr>
              <a:t>і</a:t>
            </a:r>
            <a:endParaRPr lang="ru-RU" sz="13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928802"/>
            <a:ext cx="3429024" cy="45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214290"/>
            <a:ext cx="5191128" cy="345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43242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2026568" cy="1143000"/>
          </a:xfrm>
        </p:spPr>
        <p:txBody>
          <a:bodyPr>
            <a:noAutofit/>
          </a:bodyPr>
          <a:lstStyle/>
          <a:p>
            <a:r>
              <a:rPr lang="be-BY" sz="13000" b="1" dirty="0" smtClean="0">
                <a:solidFill>
                  <a:srgbClr val="C00000"/>
                </a:solidFill>
              </a:rPr>
              <a:t>К</a:t>
            </a:r>
            <a:endParaRPr lang="ru-RU" sz="13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68760"/>
            <a:ext cx="3998397" cy="543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4"/>
            <a:ext cx="4176464" cy="617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969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2026568" cy="1143000"/>
          </a:xfrm>
        </p:spPr>
        <p:txBody>
          <a:bodyPr>
            <a:noAutofit/>
          </a:bodyPr>
          <a:lstStyle/>
          <a:p>
            <a:r>
              <a:rPr lang="be-BY" sz="13000" b="1" dirty="0">
                <a:solidFill>
                  <a:srgbClr val="C00000"/>
                </a:solidFill>
              </a:rPr>
              <a:t>Л</a:t>
            </a:r>
            <a:endParaRPr lang="ru-RU" sz="13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Людзи</a:t>
            </a:r>
            <a:r>
              <a:rPr lang="ru-RU" dirty="0" smtClean="0"/>
              <a:t> на </a:t>
            </a:r>
            <a:r>
              <a:rPr lang="ru-RU" dirty="0" err="1" smtClean="0"/>
              <a:t>балоце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98"/>
          <a:stretch/>
        </p:blipFill>
        <p:spPr bwMode="auto">
          <a:xfrm>
            <a:off x="1691680" y="116631"/>
            <a:ext cx="4320480" cy="288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3" r="24401"/>
          <a:stretch/>
        </p:blipFill>
        <p:spPr bwMode="auto">
          <a:xfrm>
            <a:off x="107504" y="3068960"/>
            <a:ext cx="3960440" cy="374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t="7557" r="4869" b="23184"/>
          <a:stretch/>
        </p:blipFill>
        <p:spPr bwMode="auto">
          <a:xfrm>
            <a:off x="4345974" y="3429000"/>
            <a:ext cx="4798026" cy="271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969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52400" y="152400"/>
            <a:ext cx="20265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e-BY" sz="130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М</a:t>
            </a:r>
            <a:endParaRPr kumimoji="0" lang="ru-RU" sz="1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8" y="1425534"/>
            <a:ext cx="4385249" cy="531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517" y="2358389"/>
            <a:ext cx="3489859" cy="441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910" y="4265"/>
            <a:ext cx="2138090" cy="312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52400" y="152400"/>
            <a:ext cx="20265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</a:t>
            </a:r>
            <a:endParaRPr kumimoji="0" lang="ru-RU" sz="1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4580" name="Picture 4" descr="Картинки по запросу нагавицы"/>
          <p:cNvPicPr>
            <a:picLocks noChangeAspect="1" noChangeArrowheads="1"/>
          </p:cNvPicPr>
          <p:nvPr/>
        </p:nvPicPr>
        <p:blipFill>
          <a:blip r:embed="rId2" cstate="print"/>
          <a:srcRect l="52919" t="59987"/>
          <a:stretch>
            <a:fillRect/>
          </a:stretch>
        </p:blipFill>
        <p:spPr bwMode="auto">
          <a:xfrm>
            <a:off x="2051720" y="188640"/>
            <a:ext cx="6179840" cy="64535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52400" y="152400"/>
            <a:ext cx="20265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e-BY" sz="130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О</a:t>
            </a:r>
            <a:endParaRPr kumimoji="0" lang="ru-RU" sz="1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746" name="AutoShape 2" descr="Картинки по запросу ох и залатая табакер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48" name="AutoShape 4" descr="Картинки по запросу ох и залатая табакер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0" name="AutoShape 6" descr="Картинки по запросу ох и залатая табакер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2" name="AutoShape 8" descr="Картинки по запросу ох и залатая табакер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4" name="AutoShape 10" descr="Картинки по запросу ох и залатая табакер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6" name="AutoShape 12" descr="Картинки по запросу ох и залатая табакер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58" name="Picture 14" descr="Картинки по запросу ох и залатая табакерка"/>
          <p:cNvPicPr>
            <a:picLocks noChangeAspect="1" noChangeArrowheads="1"/>
          </p:cNvPicPr>
          <p:nvPr/>
        </p:nvPicPr>
        <p:blipFill>
          <a:blip r:embed="rId2" cstate="print"/>
          <a:srcRect t="32760" b="10541"/>
          <a:stretch>
            <a:fillRect/>
          </a:stretch>
        </p:blipFill>
        <p:spPr bwMode="auto">
          <a:xfrm>
            <a:off x="235744" y="1556792"/>
            <a:ext cx="8636000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156" y="0"/>
            <a:ext cx="2026568" cy="1143000"/>
          </a:xfrm>
        </p:spPr>
        <p:txBody>
          <a:bodyPr>
            <a:noAutofit/>
          </a:bodyPr>
          <a:lstStyle/>
          <a:p>
            <a:r>
              <a:rPr lang="be-BY" sz="13000" b="1" dirty="0">
                <a:solidFill>
                  <a:srgbClr val="C00000"/>
                </a:solidFill>
              </a:rPr>
              <a:t>П</a:t>
            </a:r>
            <a:endParaRPr lang="ru-RU" sz="13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Картинки по запросу пилипка сыно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5723" y="3140969"/>
            <a:ext cx="6598278" cy="3717032"/>
          </a:xfrm>
          <a:prstGeom prst="rect">
            <a:avLst/>
          </a:prstGeom>
          <a:noFill/>
        </p:spPr>
      </p:pic>
      <p:pic>
        <p:nvPicPr>
          <p:cNvPr id="4100" name="Picture 4" descr="Картинки по запросу пилипка сыно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6852" y="260648"/>
            <a:ext cx="5760640" cy="2880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6946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1143000"/>
          </a:xfrm>
        </p:spPr>
        <p:txBody>
          <a:bodyPr>
            <a:noAutofit/>
          </a:bodyPr>
          <a:lstStyle/>
          <a:p>
            <a:r>
              <a:rPr lang="be-BY" sz="13000" b="1" dirty="0" smtClean="0">
                <a:solidFill>
                  <a:srgbClr val="C00000"/>
                </a:solidFill>
              </a:rPr>
              <a:t>А</a:t>
            </a:r>
            <a:endParaRPr lang="ru-RU" sz="13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16632"/>
            <a:ext cx="6840760" cy="1684784"/>
          </a:xfrm>
        </p:spPr>
        <p:txBody>
          <a:bodyPr/>
          <a:lstStyle/>
          <a:p>
            <a:pPr>
              <a:buNone/>
            </a:pPr>
            <a:r>
              <a:rPr lang="be-BY" b="1" dirty="0" smtClean="0">
                <a:solidFill>
                  <a:srgbClr val="002060"/>
                </a:solidFill>
              </a:rPr>
              <a:t>Апавяданне «Сябры» напісала…</a:t>
            </a:r>
            <a:endParaRPr lang="ru-RU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be-BY" b="1" dirty="0" smtClean="0">
                <a:solidFill>
                  <a:srgbClr val="002060"/>
                </a:solidFill>
              </a:rPr>
              <a:t>…………………..Васілевіч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428" y="3356992"/>
            <a:ext cx="3430596" cy="292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61" y="1416825"/>
            <a:ext cx="489654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044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-63916"/>
            <a:ext cx="190022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endParaRPr lang="ru-RU" sz="14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2780928"/>
            <a:ext cx="543708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6286" y="62664"/>
            <a:ext cx="3643338" cy="5687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-642966"/>
            <a:ext cx="190022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</a:t>
            </a:r>
            <a:endParaRPr lang="ru-RU" sz="14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0"/>
            <a:ext cx="2845537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0060" y="3476614"/>
            <a:ext cx="4733940" cy="338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214422"/>
            <a:ext cx="385467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156" y="0"/>
            <a:ext cx="2026568" cy="1143000"/>
          </a:xfrm>
        </p:spPr>
        <p:txBody>
          <a:bodyPr>
            <a:noAutofit/>
          </a:bodyPr>
          <a:lstStyle/>
          <a:p>
            <a:r>
              <a:rPr lang="be-BY" sz="13000" b="1" dirty="0" smtClean="0">
                <a:solidFill>
                  <a:srgbClr val="C00000"/>
                </a:solidFill>
              </a:rPr>
              <a:t>С</a:t>
            </a:r>
            <a:endParaRPr lang="ru-RU" sz="13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8674" name="AutoShape 2" descr="Картинки по запросу сынок з кулачок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6" name="AutoShape 4" descr="Картинки по запросу сынок з кулачок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91647"/>
            <a:ext cx="3668961" cy="545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4544"/>
            <a:ext cx="4128195" cy="665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946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-63916"/>
            <a:ext cx="190022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</a:t>
            </a:r>
            <a:endParaRPr lang="ru-RU" sz="14000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3" y="296298"/>
            <a:ext cx="4786346" cy="627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190022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e-BY" sz="1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ru-RU" sz="1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928934"/>
            <a:ext cx="4660563" cy="3490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285728"/>
            <a:ext cx="3281379" cy="4380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156" y="0"/>
            <a:ext cx="2026568" cy="1143000"/>
          </a:xfrm>
        </p:spPr>
        <p:txBody>
          <a:bodyPr>
            <a:noAutofit/>
          </a:bodyPr>
          <a:lstStyle/>
          <a:p>
            <a:r>
              <a:rPr lang="be-BY" sz="13000" b="1" dirty="0" smtClean="0">
                <a:solidFill>
                  <a:srgbClr val="C00000"/>
                </a:solidFill>
              </a:rPr>
              <a:t>Х</a:t>
            </a:r>
            <a:endParaRPr lang="ru-RU" sz="13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 descr="Картинки по запросу хустка"/>
          <p:cNvPicPr>
            <a:picLocks noChangeAspect="1" noChangeArrowheads="1"/>
          </p:cNvPicPr>
          <p:nvPr/>
        </p:nvPicPr>
        <p:blipFill>
          <a:blip r:embed="rId2" cstate="print"/>
          <a:srcRect b="25547"/>
          <a:stretch>
            <a:fillRect/>
          </a:stretch>
        </p:blipFill>
        <p:spPr bwMode="auto">
          <a:xfrm>
            <a:off x="1685330" y="908720"/>
            <a:ext cx="7163147" cy="5333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6946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0"/>
            <a:ext cx="2026568" cy="1143000"/>
          </a:xfrm>
        </p:spPr>
        <p:txBody>
          <a:bodyPr>
            <a:noAutofit/>
          </a:bodyPr>
          <a:lstStyle/>
          <a:p>
            <a:r>
              <a:rPr lang="be-BY" sz="13000" b="1" dirty="0">
                <a:solidFill>
                  <a:srgbClr val="FF0000"/>
                </a:solidFill>
              </a:rPr>
              <a:t>Ц</a:t>
            </a:r>
            <a:endParaRPr lang="ru-RU" sz="13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r="10616"/>
          <a:stretch/>
        </p:blipFill>
        <p:spPr bwMode="auto">
          <a:xfrm>
            <a:off x="5652120" y="0"/>
            <a:ext cx="3491880" cy="349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106019" cy="287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699142"/>
            <a:ext cx="3858989" cy="315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898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0"/>
            <a:ext cx="190022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</a:t>
            </a:r>
            <a:endParaRPr lang="ru-RU" sz="14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8294" y="431311"/>
            <a:ext cx="4637110" cy="335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000240"/>
            <a:ext cx="3857652" cy="467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190022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</a:t>
            </a:r>
            <a:endParaRPr lang="ru-RU" sz="14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214554"/>
            <a:ext cx="2857520" cy="438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3357562"/>
            <a:ext cx="2357454" cy="332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3" y="1357298"/>
            <a:ext cx="2796287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214290"/>
            <a:ext cx="2428892" cy="310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Беларуская літаратура\уроки бел. лит\10 клас\К. Чорны\tree_54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952837"/>
            <a:ext cx="4214810" cy="5905163"/>
          </a:xfrm>
          <a:prstGeom prst="rect">
            <a:avLst/>
          </a:prstGeom>
          <a:noFill/>
        </p:spPr>
      </p:pic>
      <p:pic>
        <p:nvPicPr>
          <p:cNvPr id="1027" name="Picture 3" descr="G:\Беларуская літаратура\уроки бел. лит\10 клас\К. Чорны\838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746711"/>
            <a:ext cx="3427852" cy="4755233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85720" y="428604"/>
            <a:ext cx="20265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Ч</a:t>
            </a:r>
            <a:endParaRPr kumimoji="0" lang="ru-RU" sz="1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1143000"/>
          </a:xfrm>
        </p:spPr>
        <p:txBody>
          <a:bodyPr>
            <a:noAutofit/>
          </a:bodyPr>
          <a:lstStyle/>
          <a:p>
            <a:r>
              <a:rPr lang="be-BY" sz="13000" b="1" dirty="0" smtClean="0">
                <a:solidFill>
                  <a:srgbClr val="C00000"/>
                </a:solidFill>
              </a:rPr>
              <a:t>Б</a:t>
            </a:r>
            <a:endParaRPr lang="ru-RU" sz="13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9266"/>
            <a:ext cx="5040560" cy="673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649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0"/>
            <a:ext cx="190022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</a:t>
            </a:r>
            <a:endParaRPr lang="ru-RU" sz="14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214290"/>
            <a:ext cx="2881320" cy="4018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857364"/>
            <a:ext cx="3786214" cy="2861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3500438"/>
            <a:ext cx="2818044" cy="298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14282" y="5214950"/>
            <a:ext cx="2928958" cy="1200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latin typeface="Arial Black" pitchFamily="34" charset="0"/>
              </a:rPr>
              <a:t>Марк…</a:t>
            </a:r>
            <a:endParaRPr lang="ru-RU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23156" y="0"/>
            <a:ext cx="20265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Я</a:t>
            </a:r>
            <a:endParaRPr kumimoji="0" lang="ru-RU" sz="1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94683"/>
            <a:ext cx="8539708" cy="54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1143000"/>
          </a:xfrm>
        </p:spPr>
        <p:txBody>
          <a:bodyPr>
            <a:noAutofit/>
          </a:bodyPr>
          <a:lstStyle/>
          <a:p>
            <a:r>
              <a:rPr lang="be-BY" sz="13000" b="1" dirty="0" smtClean="0">
                <a:solidFill>
                  <a:srgbClr val="C00000"/>
                </a:solidFill>
              </a:rPr>
              <a:t>Б</a:t>
            </a:r>
            <a:endParaRPr lang="ru-RU" sz="13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18864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b="1" dirty="0" err="1" smtClean="0">
                <a:solidFill>
                  <a:srgbClr val="002060"/>
                </a:solidFill>
              </a:rPr>
              <a:t>Трэба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be-BY" b="1" dirty="0" smtClean="0">
                <a:solidFill>
                  <a:srgbClr val="002060"/>
                </a:solidFill>
              </a:rPr>
              <a:t>дома бываць часцей</a:t>
            </a:r>
            <a:r>
              <a:rPr lang="ru-RU" b="1" dirty="0" smtClean="0">
                <a:solidFill>
                  <a:srgbClr val="002060"/>
                </a:solidFill>
              </a:rPr>
              <a:t>…»</a:t>
            </a:r>
            <a:endParaRPr lang="be-BY" b="1" dirty="0" smtClean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63347"/>
            <a:ext cx="7866112" cy="522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649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57544" cy="1143000"/>
          </a:xfrm>
        </p:spPr>
        <p:txBody>
          <a:bodyPr>
            <a:noAutofit/>
          </a:bodyPr>
          <a:lstStyle/>
          <a:p>
            <a:r>
              <a:rPr lang="be-BY" sz="13000" b="1" dirty="0" smtClean="0">
                <a:solidFill>
                  <a:srgbClr val="C00000"/>
                </a:solidFill>
              </a:rPr>
              <a:t>В</a:t>
            </a:r>
            <a:endParaRPr lang="ru-RU" sz="13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0"/>
            <a:ext cx="4856403" cy="661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28596" y="5072074"/>
            <a:ext cx="32575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51219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-29017"/>
            <a:ext cx="3855724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14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</a:t>
            </a:r>
            <a:r>
              <a:rPr lang="ru-RU" sz="36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Мульцік</a:t>
            </a:r>
            <a:r>
              <a:rPr lang="ru-RU" sz="36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Ганна     </a:t>
            </a:r>
            <a:r>
              <a:rPr lang="ru-RU" sz="36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Гастрыт</a:t>
            </a:r>
            <a:endParaRPr lang="ru-RU" sz="3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2924943"/>
            <a:ext cx="4999337" cy="3877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2924" y="213510"/>
            <a:ext cx="466347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1143000"/>
          </a:xfrm>
        </p:spPr>
        <p:txBody>
          <a:bodyPr>
            <a:noAutofit/>
          </a:bodyPr>
          <a:lstStyle/>
          <a:p>
            <a:r>
              <a:rPr lang="be-BY" sz="13000" b="1" dirty="0" smtClean="0">
                <a:solidFill>
                  <a:srgbClr val="C00000"/>
                </a:solidFill>
              </a:rPr>
              <a:t>Г</a:t>
            </a:r>
            <a:endParaRPr lang="ru-RU" sz="13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48" y="3643314"/>
            <a:ext cx="4400552" cy="24828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3" descr="E:\ОЛЬГА\Бел. мова і літ-ра\Беларуская літаратура\уроки бел. лит\10 клас\М. Гарэцкі\M_Garec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571612"/>
            <a:ext cx="3500919" cy="5286388"/>
          </a:xfrm>
          <a:prstGeom prst="rect">
            <a:avLst/>
          </a:prstGeom>
          <a:noFill/>
        </p:spPr>
      </p:pic>
      <p:pic>
        <p:nvPicPr>
          <p:cNvPr id="6" name="Picture 2" descr="E:\ОЛЬГА\Бел. мова і літ-ра\Беларуская літаратура\уроки бел. лит\10 клас\М. Гарэцкі\61D13C0C-BA98-4238-88EC-C313B2339E1B_w640_r1_s_cx0_cy4_cw0.jpg"/>
          <p:cNvPicPr>
            <a:picLocks noChangeAspect="1" noChangeArrowheads="1"/>
          </p:cNvPicPr>
          <p:nvPr/>
        </p:nvPicPr>
        <p:blipFill>
          <a:blip r:embed="rId3" cstate="print"/>
          <a:srcRect l="2734" t="2083"/>
          <a:stretch>
            <a:fillRect/>
          </a:stretch>
        </p:blipFill>
        <p:spPr bwMode="auto">
          <a:xfrm>
            <a:off x="3214678" y="0"/>
            <a:ext cx="5929322" cy="3357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1219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1143000"/>
          </a:xfrm>
        </p:spPr>
        <p:txBody>
          <a:bodyPr>
            <a:noAutofit/>
          </a:bodyPr>
          <a:lstStyle/>
          <a:p>
            <a:r>
              <a:rPr lang="be-BY" sz="13000" b="1" dirty="0" smtClean="0">
                <a:solidFill>
                  <a:srgbClr val="C00000"/>
                </a:solidFill>
              </a:rPr>
              <a:t>Д</a:t>
            </a:r>
            <a:endParaRPr lang="ru-RU" sz="13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30722" name="AutoShape 2" descr="Картинки по запросу дамави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4" name="AutoShape 4" descr="Картинки по запросу дамави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500042"/>
            <a:ext cx="6357982" cy="589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51219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1143000"/>
          </a:xfrm>
        </p:spPr>
        <p:txBody>
          <a:bodyPr>
            <a:noAutofit/>
          </a:bodyPr>
          <a:lstStyle/>
          <a:p>
            <a:r>
              <a:rPr lang="be-BY" sz="13000" b="1" dirty="0" smtClean="0">
                <a:solidFill>
                  <a:srgbClr val="C00000"/>
                </a:solidFill>
              </a:rPr>
              <a:t>Д</a:t>
            </a:r>
            <a:endParaRPr lang="ru-RU" sz="13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be-BY" sz="4800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be-BY" sz="4800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be-BY" sz="4800" b="1" dirty="0" smtClean="0">
                <a:solidFill>
                  <a:srgbClr val="002060"/>
                </a:solidFill>
              </a:rPr>
              <a:t>«О Беларусь, мая шыпшына…»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30722" name="AutoShape 2" descr="Картинки по запросу дамави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4" name="AutoShape 4" descr="Картинки по запросу дамави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E:\ОЛЬГА\Бел. мова і літ-ра\Беларуская літаратура\уроки бел. лит\10 клас\З. Бядуля, Дубоўка\dubovka_stary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11254"/>
            <a:ext cx="3941770" cy="62181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12191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73</Words>
  <Application>Microsoft Office PowerPoint</Application>
  <PresentationFormat>Экран (4:3)</PresentationFormat>
  <Paragraphs>42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А</vt:lpstr>
      <vt:lpstr>А</vt:lpstr>
      <vt:lpstr>Б</vt:lpstr>
      <vt:lpstr>Б</vt:lpstr>
      <vt:lpstr>В</vt:lpstr>
      <vt:lpstr>В Мульцік Ганна     Гастрыт</vt:lpstr>
      <vt:lpstr>Г</vt:lpstr>
      <vt:lpstr>Д</vt:lpstr>
      <vt:lpstr>Д</vt:lpstr>
      <vt:lpstr>Ж</vt:lpstr>
      <vt:lpstr>Ж</vt:lpstr>
      <vt:lpstr>З</vt:lpstr>
      <vt:lpstr>і</vt:lpstr>
      <vt:lpstr>К</vt:lpstr>
      <vt:lpstr>Л</vt:lpstr>
      <vt:lpstr>Презентация PowerPoint</vt:lpstr>
      <vt:lpstr>Презентация PowerPoint</vt:lpstr>
      <vt:lpstr>Презентация PowerPoint</vt:lpstr>
      <vt:lpstr>П</vt:lpstr>
      <vt:lpstr>П</vt:lpstr>
      <vt:lpstr>Р</vt:lpstr>
      <vt:lpstr>С</vt:lpstr>
      <vt:lpstr>У</vt:lpstr>
      <vt:lpstr>?</vt:lpstr>
      <vt:lpstr>Х</vt:lpstr>
      <vt:lpstr>Ц</vt:lpstr>
      <vt:lpstr>Ц</vt:lpstr>
      <vt:lpstr>Ч</vt:lpstr>
      <vt:lpstr>Презентация PowerPoint</vt:lpstr>
      <vt:lpstr>Ш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ученик</dc:creator>
  <cp:lastModifiedBy>Admin</cp:lastModifiedBy>
  <cp:revision>24</cp:revision>
  <dcterms:created xsi:type="dcterms:W3CDTF">2018-02-19T11:34:05Z</dcterms:created>
  <dcterms:modified xsi:type="dcterms:W3CDTF">2024-01-16T16:04:37Z</dcterms:modified>
</cp:coreProperties>
</file>