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7" r:id="rId23"/>
    <p:sldId id="292" r:id="rId24"/>
    <p:sldId id="293" r:id="rId25"/>
    <p:sldId id="258" r:id="rId26"/>
    <p:sldId id="260" r:id="rId27"/>
    <p:sldId id="262" r:id="rId28"/>
    <p:sldId id="264" r:id="rId29"/>
    <p:sldId id="266" r:id="rId30"/>
    <p:sldId id="303" r:id="rId31"/>
    <p:sldId id="295" r:id="rId32"/>
    <p:sldId id="305" r:id="rId33"/>
    <p:sldId id="296" r:id="rId34"/>
    <p:sldId id="306" r:id="rId35"/>
    <p:sldId id="297" r:id="rId36"/>
    <p:sldId id="309" r:id="rId37"/>
    <p:sldId id="301" r:id="rId38"/>
    <p:sldId id="294" r:id="rId39"/>
    <p:sldId id="302" r:id="rId40"/>
    <p:sldId id="304" r:id="rId41"/>
    <p:sldId id="298" r:id="rId42"/>
    <p:sldId id="308" r:id="rId43"/>
    <p:sldId id="310" r:id="rId44"/>
    <p:sldId id="300" r:id="rId45"/>
    <p:sldId id="311" r:id="rId46"/>
    <p:sldId id="307" r:id="rId47"/>
    <p:sldId id="29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9584" y="4365104"/>
            <a:ext cx="3744416" cy="1752600"/>
          </a:xfrm>
        </p:spPr>
        <p:txBody>
          <a:bodyPr>
            <a:normAutofit/>
          </a:bodyPr>
          <a:lstStyle/>
          <a:p>
            <a:r>
              <a:rPr lang="be-BY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Вольга Віктараўна Шведава-Юніцкая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2366" y="404664"/>
            <a:ext cx="456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Медыя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азбука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340768"/>
            <a:ext cx="6840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Жыццё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</a:t>
            </a:r>
            <a:r>
              <a:rPr lang="be-BY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рчасць Уладзіміра Караткевіча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Uladzimir_Karatkievič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852936"/>
            <a:ext cx="2465040" cy="3783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67744" cy="980728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ляван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6181" y="0"/>
            <a:ext cx="5457819" cy="4464496"/>
          </a:xfrm>
          <a:prstGeom prst="rect">
            <a:avLst/>
          </a:prstGeom>
        </p:spPr>
      </p:pic>
      <p:pic>
        <p:nvPicPr>
          <p:cNvPr id="4" name="Рисунок 3" descr="куль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408325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1428" y="1"/>
            <a:ext cx="3412571" cy="2132856"/>
          </a:xfrm>
          <a:prstGeom prst="rect">
            <a:avLst/>
          </a:prstGeom>
        </p:spPr>
      </p:pic>
      <p:pic>
        <p:nvPicPr>
          <p:cNvPr id="4" name="Рисунок 3" descr="селян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60848"/>
            <a:ext cx="3365723" cy="4525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393305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рыдлёўка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67944" y="4149080"/>
            <a:ext cx="0" cy="86409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707904" y="4653136"/>
            <a:ext cx="79208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belarusian-ornament-05s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068960"/>
            <a:ext cx="576064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1428" y="0"/>
            <a:ext cx="3412571" cy="2132856"/>
          </a:xfrm>
          <a:prstGeom prst="rect">
            <a:avLst/>
          </a:prstGeom>
        </p:spPr>
      </p:pic>
      <p:pic>
        <p:nvPicPr>
          <p:cNvPr id="4" name="Рисунок 3" descr="клейн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772816"/>
            <a:ext cx="3960440" cy="485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rsha1620_geraldika-b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20688"/>
            <a:ext cx="4608512" cy="5737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аддз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5869"/>
            <a:ext cx="3888432" cy="5502131"/>
          </a:xfrm>
          <a:prstGeom prst="rect">
            <a:avLst/>
          </a:prstGeom>
        </p:spPr>
      </p:pic>
      <p:pic>
        <p:nvPicPr>
          <p:cNvPr id="4" name="Рисунок 3" descr="Belarus_Homel_region_adm_location_map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4558" y="2348880"/>
            <a:ext cx="4939442" cy="374441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flipH="1">
            <a:off x="7164288" y="2780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ляванне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144000" cy="45148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87624" y="1988840"/>
            <a:ext cx="1008112" cy="2232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тарк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348880"/>
            <a:ext cx="3240360" cy="416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20px-Kastuś_Kalinoŭski._Кастусь_Каліноўск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2380843" cy="3744416"/>
          </a:xfrm>
          <a:prstGeom prst="rect">
            <a:avLst/>
          </a:prstGeom>
        </p:spPr>
      </p:pic>
      <p:pic>
        <p:nvPicPr>
          <p:cNvPr id="4" name="Рисунок 3" descr="Walery_Antoni_Wróblews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0641" y="260648"/>
            <a:ext cx="2552407" cy="3456384"/>
          </a:xfrm>
          <a:prstGeom prst="rect">
            <a:avLst/>
          </a:prstGeom>
        </p:spPr>
      </p:pic>
      <p:pic>
        <p:nvPicPr>
          <p:cNvPr id="5" name="Рисунок 4" descr="звяждоўс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996952"/>
            <a:ext cx="2232248" cy="358664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796136" y="0"/>
            <a:ext cx="3096344" cy="3933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0578" y="0"/>
            <a:ext cx="3873422" cy="2420888"/>
          </a:xfrm>
          <a:prstGeom prst="rect">
            <a:avLst/>
          </a:prstGeom>
        </p:spPr>
      </p:pic>
      <p:pic>
        <p:nvPicPr>
          <p:cNvPr id="4" name="Рисунок 3" descr="дуэ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61811"/>
            <a:ext cx="6516216" cy="449618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835696" y="2996952"/>
            <a:ext cx="1440160" cy="27363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альшанскі_замак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64945"/>
            <a:ext cx="9144000" cy="514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7380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(тры словы, трэцяе пачынаецца з адпаведнай літары)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0578" y="0"/>
            <a:ext cx="3873422" cy="2420888"/>
          </a:xfrm>
          <a:prstGeom prst="rect">
            <a:avLst/>
          </a:prstGeom>
        </p:spPr>
      </p:pic>
      <p:pic>
        <p:nvPicPr>
          <p:cNvPr id="4" name="Рисунок 3" descr="хад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33075"/>
            <a:ext cx="5364088" cy="512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чор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99422"/>
            <a:ext cx="5004048" cy="3958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ucenka-taras_FO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70438"/>
            <a:ext cx="3744416" cy="4987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1432" y="1844824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4800" dirty="0" smtClean="0">
                <a:latin typeface="Times New Roman" pitchFamily="18" charset="0"/>
                <a:cs typeface="Times New Roman" pitchFamily="18" charset="0"/>
              </a:rPr>
              <a:t>Эсэ “І будуць людзі на зямлі”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costume_1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15705"/>
            <a:ext cx="3419872" cy="4842296"/>
          </a:xfrm>
          <a:prstGeom prst="rect">
            <a:avLst/>
          </a:prstGeom>
        </p:spPr>
      </p:pic>
      <p:pic>
        <p:nvPicPr>
          <p:cNvPr id="5" name="Рисунок 4" descr="ми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356992"/>
            <a:ext cx="4986227" cy="3310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4788024" cy="2992514"/>
          </a:xfrm>
          <a:prstGeom prst="rect">
            <a:avLst/>
          </a:prstGeom>
        </p:spPr>
      </p:pic>
      <p:pic>
        <p:nvPicPr>
          <p:cNvPr id="5" name="Рисунок 4" descr="я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3662" y="548680"/>
            <a:ext cx="4290338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альшанскі_замак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64945"/>
            <a:ext cx="9144000" cy="514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332656"/>
            <a:ext cx="7380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4400" dirty="0" smtClean="0">
                <a:latin typeface="Times New Roman" pitchFamily="18" charset="0"/>
                <a:cs typeface="Times New Roman" pitchFamily="18" charset="0"/>
              </a:rPr>
              <a:t>“Чорны замак Альшанскі”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arents_Of_Korotkev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052736"/>
            <a:ext cx="4320480" cy="5655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332656"/>
            <a:ext cx="6948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4400" dirty="0" smtClean="0">
                <a:latin typeface="Times New Roman" pitchFamily="18" charset="0"/>
                <a:cs typeface="Times New Roman" pitchFamily="18" charset="0"/>
              </a:rPr>
              <a:t>Бацькі пісьменніка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917639" cy="3073524"/>
          </a:xfrm>
          <a:prstGeom prst="rect">
            <a:avLst/>
          </a:prstGeom>
        </p:spPr>
      </p:pic>
      <p:pic>
        <p:nvPicPr>
          <p:cNvPr id="5" name="Рисунок 4" descr="веж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104963"/>
            <a:ext cx="5004048" cy="3753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33265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Вежа стары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917639" cy="3073524"/>
          </a:xfrm>
          <a:prstGeom prst="rect">
            <a:avLst/>
          </a:prstGeom>
        </p:spPr>
      </p:pic>
      <p:pic>
        <p:nvPicPr>
          <p:cNvPr id="6" name="Рисунок 5" descr="ateat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1832" y="3451812"/>
            <a:ext cx="5322168" cy="3406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332656"/>
            <a:ext cx="44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Гелена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917639" cy="3073524"/>
          </a:xfrm>
          <a:prstGeom prst="rect">
            <a:avLst/>
          </a:prstGeom>
        </p:spPr>
      </p:pic>
      <p:pic>
        <p:nvPicPr>
          <p:cNvPr id="5" name="Рисунок 4" descr="жараб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623342"/>
            <a:ext cx="4860032" cy="3234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33265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Дзед Даніла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arents_Of_Korotkev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764704"/>
            <a:ext cx="4320480" cy="565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аддз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600400" cy="5094566"/>
          </a:xfrm>
          <a:prstGeom prst="rect">
            <a:avLst/>
          </a:prstGeom>
        </p:spPr>
      </p:pic>
      <p:pic>
        <p:nvPicPr>
          <p:cNvPr id="7" name="Рисунок 6" descr="выливах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84784"/>
            <a:ext cx="3854202" cy="5138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404664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Ерэтык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12160" y="908720"/>
            <a:ext cx="432048" cy="504056"/>
          </a:xfrm>
          <a:prstGeom prst="down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5184577" cy="3240360"/>
          </a:xfrm>
          <a:prstGeom prst="rect">
            <a:avLst/>
          </a:prstGeom>
        </p:spPr>
      </p:pic>
      <p:pic>
        <p:nvPicPr>
          <p:cNvPr id="4" name="Рисунок 3" descr="kalasy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404156"/>
            <a:ext cx="3635896" cy="545384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92280" y="2348880"/>
            <a:ext cx="1440160" cy="39604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332656"/>
            <a:ext cx="6588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Загорскі Алесь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423" y="0"/>
            <a:ext cx="5184577" cy="3240360"/>
          </a:xfrm>
          <a:prstGeom prst="rect">
            <a:avLst/>
          </a:prstGeom>
        </p:spPr>
      </p:pic>
      <p:pic>
        <p:nvPicPr>
          <p:cNvPr id="4" name="Рисунок 3" descr="ісленьеў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93075"/>
            <a:ext cx="5004048" cy="4964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335699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Ісленьеў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67744" cy="980728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ляван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6181" y="0"/>
            <a:ext cx="5457819" cy="4464496"/>
          </a:xfrm>
          <a:prstGeom prst="rect">
            <a:avLst/>
          </a:prstGeom>
        </p:spPr>
      </p:pic>
      <p:pic>
        <p:nvPicPr>
          <p:cNvPr id="4" name="Рисунок 3" descr="куль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4083258" cy="3140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Кульша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1428" y="1"/>
            <a:ext cx="3412571" cy="2132856"/>
          </a:xfrm>
          <a:prstGeom prst="rect">
            <a:avLst/>
          </a:prstGeom>
        </p:spPr>
      </p:pic>
      <p:pic>
        <p:nvPicPr>
          <p:cNvPr id="4" name="Рисунок 3" descr="селян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60848"/>
            <a:ext cx="3365723" cy="4525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393305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рыдлёўка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67944" y="4149080"/>
            <a:ext cx="0" cy="86409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707904" y="4653136"/>
            <a:ext cx="79208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1268760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Лапата Юллян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belarusian-ornament-05s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068960"/>
            <a:ext cx="5760640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43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Міхаліна Раўбіч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1428" y="0"/>
            <a:ext cx="3412571" cy="2132856"/>
          </a:xfrm>
          <a:prstGeom prst="rect">
            <a:avLst/>
          </a:prstGeom>
        </p:spPr>
      </p:pic>
      <p:pic>
        <p:nvPicPr>
          <p:cNvPr id="4" name="Рисунок 3" descr="клейн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3960440" cy="4855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1592" y="285293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Надзея Клейна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rsha1620_geraldika-b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120403"/>
            <a:ext cx="4608512" cy="5737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260648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Орша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аддз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5869"/>
            <a:ext cx="3888432" cy="5502131"/>
          </a:xfrm>
          <a:prstGeom prst="rect">
            <a:avLst/>
          </a:prstGeom>
        </p:spPr>
      </p:pic>
      <p:pic>
        <p:nvPicPr>
          <p:cNvPr id="4" name="Рисунок 3" descr="Belarus_Homel_region_adm_location_map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4558" y="2348880"/>
            <a:ext cx="4939442" cy="374441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flipH="1">
            <a:off x="7164288" y="2780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51920" y="33265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Рагачоў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ляванне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144000" cy="45148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87624" y="1988840"/>
            <a:ext cx="1008112" cy="2232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51920" y="33265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Стах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917639" cy="3073524"/>
          </a:xfrm>
          <a:prstGeom prst="rect">
            <a:avLst/>
          </a:prstGeom>
        </p:spPr>
      </p:pic>
      <p:pic>
        <p:nvPicPr>
          <p:cNvPr id="5" name="Рисунок 4" descr="веж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104963"/>
            <a:ext cx="5004048" cy="3753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тарк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348880"/>
            <a:ext cx="3240360" cy="4163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335699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Таркайлы Тодар і Іван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20px-Kastuś_Kalinoŭski._Кастусь_Каліноўск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2380843" cy="3744416"/>
          </a:xfrm>
          <a:prstGeom prst="rect">
            <a:avLst/>
          </a:prstGeom>
        </p:spPr>
      </p:pic>
      <p:pic>
        <p:nvPicPr>
          <p:cNvPr id="4" name="Рисунок 3" descr="Walery_Antoni_Wróblews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0641" y="260648"/>
            <a:ext cx="2552407" cy="3456384"/>
          </a:xfrm>
          <a:prstGeom prst="rect">
            <a:avLst/>
          </a:prstGeom>
        </p:spPr>
      </p:pic>
      <p:pic>
        <p:nvPicPr>
          <p:cNvPr id="5" name="Рисунок 4" descr="звяждоўс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996952"/>
            <a:ext cx="2232248" cy="358664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796136" y="0"/>
            <a:ext cx="3096344" cy="3933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268760"/>
            <a:ext cx="5436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Урублеўскі Валеры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0578" y="0"/>
            <a:ext cx="3873422" cy="2420888"/>
          </a:xfrm>
          <a:prstGeom prst="rect">
            <a:avLst/>
          </a:prstGeom>
        </p:spPr>
      </p:pic>
      <p:pic>
        <p:nvPicPr>
          <p:cNvPr id="4" name="Рисунок 3" descr="дуэ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61811"/>
            <a:ext cx="6516216" cy="449618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835696" y="2996952"/>
            <a:ext cx="1440160" cy="27363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268760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Франс Раўбіч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0578" y="0"/>
            <a:ext cx="3873422" cy="2420888"/>
          </a:xfrm>
          <a:prstGeom prst="rect">
            <a:avLst/>
          </a:prstGeom>
        </p:spPr>
      </p:pic>
      <p:pic>
        <p:nvPicPr>
          <p:cNvPr id="4" name="Рисунок 3" descr="хад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33075"/>
            <a:ext cx="5364088" cy="5124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335699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Хаданскія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чор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99422"/>
            <a:ext cx="5004048" cy="3958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68760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Чорны Война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ucenka-taras_FO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70438"/>
            <a:ext cx="3744416" cy="4987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1432" y="1844824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4800" dirty="0" smtClean="0">
                <a:latin typeface="Times New Roman" pitchFamily="18" charset="0"/>
                <a:cs typeface="Times New Roman" pitchFamily="18" charset="0"/>
              </a:rPr>
              <a:t>Эсэ “І будуць людзі на зямлі”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33265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Шаўчэнка Тарас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992514"/>
          </a:xfrm>
          <a:prstGeom prst="rect">
            <a:avLst/>
          </a:prstGeom>
        </p:spPr>
      </p:pic>
      <p:pic>
        <p:nvPicPr>
          <p:cNvPr id="4" name="Рисунок 3" descr="costume_1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15705"/>
            <a:ext cx="3419872" cy="4842296"/>
          </a:xfrm>
          <a:prstGeom prst="rect">
            <a:avLst/>
          </a:prstGeom>
        </p:spPr>
      </p:pic>
      <p:pic>
        <p:nvPicPr>
          <p:cNvPr id="5" name="Рисунок 4" descr="ми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356992"/>
            <a:ext cx="4986227" cy="3310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188640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Юры Загорскі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4788024" cy="2992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332656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Янка Клейна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я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5386" y="1124744"/>
            <a:ext cx="3898614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917639" cy="3073524"/>
          </a:xfrm>
          <a:prstGeom prst="rect">
            <a:avLst/>
          </a:prstGeom>
        </p:spPr>
      </p:pic>
      <p:pic>
        <p:nvPicPr>
          <p:cNvPr id="6" name="Рисунок 5" descr="ateat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1832" y="3451812"/>
            <a:ext cx="5322168" cy="3406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4917639" cy="3073524"/>
          </a:xfrm>
          <a:prstGeom prst="rect">
            <a:avLst/>
          </a:prstGeom>
        </p:spPr>
      </p:pic>
      <p:pic>
        <p:nvPicPr>
          <p:cNvPr id="5" name="Рисунок 4" descr="жараб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623342"/>
            <a:ext cx="4860032" cy="323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аддз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600400" cy="5094566"/>
          </a:xfrm>
          <a:prstGeom prst="rect">
            <a:avLst/>
          </a:prstGeom>
        </p:spPr>
      </p:pic>
      <p:pic>
        <p:nvPicPr>
          <p:cNvPr id="7" name="Рисунок 6" descr="выливах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84784"/>
            <a:ext cx="3854202" cy="5138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104" y="404664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Хто ён?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12160" y="908720"/>
            <a:ext cx="432048" cy="504056"/>
          </a:xfrm>
          <a:prstGeom prst="down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5184577" cy="3240360"/>
          </a:xfrm>
          <a:prstGeom prst="rect">
            <a:avLst/>
          </a:prstGeom>
        </p:spPr>
      </p:pic>
      <p:pic>
        <p:nvPicPr>
          <p:cNvPr id="4" name="Рисунок 3" descr="kalasy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864096"/>
            <a:ext cx="3995936" cy="599390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92280" y="2348880"/>
            <a:ext cx="1440160" cy="39604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58616" cy="1143000"/>
          </a:xfrm>
        </p:spPr>
        <p:txBody>
          <a:bodyPr>
            <a:noAutofit/>
          </a:bodyPr>
          <a:lstStyle/>
          <a:p>
            <a:r>
              <a:rPr lang="be-BY" sz="88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а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423" y="0"/>
            <a:ext cx="5184577" cy="3240360"/>
          </a:xfrm>
          <a:prstGeom prst="rect">
            <a:avLst/>
          </a:prstGeom>
        </p:spPr>
      </p:pic>
      <p:pic>
        <p:nvPicPr>
          <p:cNvPr id="4" name="Рисунок 3" descr="ісленьеў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93075"/>
            <a:ext cx="5004048" cy="496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133</Words>
  <Application>Microsoft Office PowerPoint</Application>
  <PresentationFormat>Экран (4:3)</PresentationFormat>
  <Paragraphs>78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А</vt:lpstr>
      <vt:lpstr>Б</vt:lpstr>
      <vt:lpstr>В</vt:lpstr>
      <vt:lpstr>Г</vt:lpstr>
      <vt:lpstr>Д</vt:lpstr>
      <vt:lpstr>Е</vt:lpstr>
      <vt:lpstr>З</vt:lpstr>
      <vt:lpstr>І</vt:lpstr>
      <vt:lpstr>К</vt:lpstr>
      <vt:lpstr>Л</vt:lpstr>
      <vt:lpstr>М</vt:lpstr>
      <vt:lpstr>Н</vt:lpstr>
      <vt:lpstr>О</vt:lpstr>
      <vt:lpstr>Р</vt:lpstr>
      <vt:lpstr>С</vt:lpstr>
      <vt:lpstr>Т</vt:lpstr>
      <vt:lpstr>У</vt:lpstr>
      <vt:lpstr>Ф</vt:lpstr>
      <vt:lpstr>Х</vt:lpstr>
      <vt:lpstr>Ч</vt:lpstr>
      <vt:lpstr>Ш</vt:lpstr>
      <vt:lpstr>Ю</vt:lpstr>
      <vt:lpstr>Я</vt:lpstr>
      <vt:lpstr>А</vt:lpstr>
      <vt:lpstr>Б</vt:lpstr>
      <vt:lpstr>В</vt:lpstr>
      <vt:lpstr>Г</vt:lpstr>
      <vt:lpstr>Д</vt:lpstr>
      <vt:lpstr>Е</vt:lpstr>
      <vt:lpstr>З</vt:lpstr>
      <vt:lpstr>І</vt:lpstr>
      <vt:lpstr>К</vt:lpstr>
      <vt:lpstr>Л</vt:lpstr>
      <vt:lpstr>М</vt:lpstr>
      <vt:lpstr>Н</vt:lpstr>
      <vt:lpstr>О</vt:lpstr>
      <vt:lpstr>Р</vt:lpstr>
      <vt:lpstr>С</vt:lpstr>
      <vt:lpstr>Т</vt:lpstr>
      <vt:lpstr>У</vt:lpstr>
      <vt:lpstr>Ф</vt:lpstr>
      <vt:lpstr>Х</vt:lpstr>
      <vt:lpstr>Ч</vt:lpstr>
      <vt:lpstr>Ш</vt:lpstr>
      <vt:lpstr>Ю</vt:lpstr>
      <vt:lpstr>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modified xsi:type="dcterms:W3CDTF">2024-01-16T16:10:53Z</dcterms:modified>
</cp:coreProperties>
</file>