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1" r:id="rId3"/>
    <p:sldId id="296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8" r:id="rId17"/>
    <p:sldId id="279" r:id="rId18"/>
    <p:sldId id="280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Картинки по запросу АНДЕРС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6211" y="0"/>
            <a:ext cx="2527789" cy="3356992"/>
          </a:xfrm>
          <a:prstGeom prst="rect">
            <a:avLst/>
          </a:prstGeom>
          <a:noFill/>
        </p:spPr>
      </p:pic>
      <p:pic>
        <p:nvPicPr>
          <p:cNvPr id="16390" name="Picture 6" descr="Картинки по запросу ДИКИЕ ЛЕБЕД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0697"/>
            <a:ext cx="5112568" cy="2937303"/>
          </a:xfrm>
          <a:prstGeom prst="rect">
            <a:avLst/>
          </a:prstGeom>
          <a:noFill/>
        </p:spPr>
      </p:pic>
      <p:pic>
        <p:nvPicPr>
          <p:cNvPr id="16392" name="Picture 8" descr="Картинки по запросу СНЕЖНАЯ КОРОЛЕ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293096"/>
            <a:ext cx="3419872" cy="2564904"/>
          </a:xfrm>
          <a:prstGeom prst="rect">
            <a:avLst/>
          </a:prstGeom>
          <a:noFill/>
        </p:spPr>
      </p:pic>
      <p:pic>
        <p:nvPicPr>
          <p:cNvPr id="16394" name="Picture 10" descr="Картинки по запросу ГАДКИЙ УТЁНО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052736"/>
            <a:ext cx="4429125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Картинки по запросу ЛЕШ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5666" y="1268760"/>
            <a:ext cx="6462718" cy="517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Картинки по запросу ЛЕТУЧИЙ КОРАБЛЬ ТАНЕ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2782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348880"/>
            <a:ext cx="4763892" cy="3681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10" name="Picture 6" descr="Картинки по запросу СКАЗКА О ЦАРЕ САЛТА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32656"/>
            <a:ext cx="3456384" cy="2611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Картинки по запросу ОБЕР БАБА Я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4419"/>
            <a:ext cx="5908234" cy="6334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Картинки по запросу ЗОЛУШКА РЕЙПОЛЬСКИЙ"/>
          <p:cNvPicPr>
            <a:picLocks noChangeAspect="1" noChangeArrowheads="1"/>
          </p:cNvPicPr>
          <p:nvPr/>
        </p:nvPicPr>
        <p:blipFill>
          <a:blip r:embed="rId2" cstate="print"/>
          <a:srcRect b="19361"/>
          <a:stretch>
            <a:fillRect/>
          </a:stretch>
        </p:blipFill>
        <p:spPr bwMode="auto">
          <a:xfrm>
            <a:off x="2699792" y="332656"/>
            <a:ext cx="374898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6" name="Picture 4" descr="Картинки по запросу ЗОЛУШКА СОВЕТСКИЙ МУЛЬТ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283968" cy="3236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8" name="Picture 6" descr="Картинки по запросу ЗОЛУШКА ЖЕЙМ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852936"/>
            <a:ext cx="2627784" cy="3810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Картинки по запросу РУСАЛОЧКА ЭРИКСЭ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08720"/>
            <a:ext cx="5391564" cy="5195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Картинки по запросу СКУЛЬПТУРА БАБЫ ЯГИ"/>
          <p:cNvPicPr>
            <a:picLocks noChangeAspect="1" noChangeArrowheads="1"/>
          </p:cNvPicPr>
          <p:nvPr/>
        </p:nvPicPr>
        <p:blipFill>
          <a:blip r:embed="rId2" cstate="print"/>
          <a:srcRect r="4455"/>
          <a:stretch>
            <a:fillRect/>
          </a:stretch>
        </p:blipFill>
        <p:spPr bwMode="auto">
          <a:xfrm>
            <a:off x="5652120" y="476672"/>
            <a:ext cx="3172833" cy="33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88" name="AutoShape 4" descr="Картинки по запросу СКУЛЬПТУРА БАБЫ Я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0" name="Picture 6" descr="Картинки по запросу СКУЛЬПТУРА БАБЫ Я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3744416" cy="459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Картинки по запросу ГАРРИ ПОТТ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7848872" cy="4414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632848" cy="5088567"/>
          </a:xfrm>
          <a:prstGeom prst="roundRect">
            <a:avLst>
              <a:gd name="adj" fmla="val 55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Картинки по запросу ЦАРЕВНА ЛЕБЕД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67406"/>
            <a:ext cx="2699792" cy="4090594"/>
          </a:xfrm>
          <a:prstGeom prst="rect">
            <a:avLst/>
          </a:prstGeom>
          <a:noFill/>
        </p:spPr>
      </p:pic>
      <p:pic>
        <p:nvPicPr>
          <p:cNvPr id="36868" name="Picture 4" descr="Картинки по запросу ЦАРЕВНА ЛЕБЕДЬ КУРК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132856"/>
            <a:ext cx="2915816" cy="3848878"/>
          </a:xfrm>
          <a:prstGeom prst="rect">
            <a:avLst/>
          </a:prstGeom>
          <a:noFill/>
        </p:spPr>
      </p:pic>
      <p:pic>
        <p:nvPicPr>
          <p:cNvPr id="36870" name="Picture 6" descr="Картинки по запросу ЦАРЕВНА ЛЕБЕДЬ БИЛИБ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9275" y="0"/>
            <a:ext cx="3514725" cy="2228850"/>
          </a:xfrm>
          <a:prstGeom prst="rect">
            <a:avLst/>
          </a:prstGeom>
          <a:noFill/>
        </p:spPr>
      </p:pic>
      <p:pic>
        <p:nvPicPr>
          <p:cNvPr id="36872" name="Picture 8" descr="Картинки по запросу ЦАРЕВНА ЛЕБЕДЬ МУЛЬТ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4333874"/>
            <a:ext cx="2857500" cy="252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Картинки по запросу ПО ЩУЧЬЕМУ ВЕЛЕНЬЮ"/>
          <p:cNvPicPr>
            <a:picLocks noChangeAspect="1" noChangeArrowheads="1"/>
          </p:cNvPicPr>
          <p:nvPr/>
        </p:nvPicPr>
        <p:blipFill>
          <a:blip r:embed="rId2" cstate="print"/>
          <a:srcRect l="52919" t="4638" r="4241" b="4149"/>
          <a:stretch>
            <a:fillRect/>
          </a:stretch>
        </p:blipFill>
        <p:spPr bwMode="auto">
          <a:xfrm>
            <a:off x="2915816" y="235384"/>
            <a:ext cx="3744416" cy="6497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Картинки по запросу Славук б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18606"/>
            <a:ext cx="4896544" cy="6543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Картинки по запросу водян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4662771" cy="6217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Картинки по запросу конёк горб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0728"/>
            <a:ext cx="6630965" cy="5462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Картинки по запросу ПАЛЕХСКАЯ РОСПИ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3789040" cy="3789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6" name="Picture 4" descr="Картинки по запросу ДЫМКОВСКАЯ ИГРУШКА"/>
          <p:cNvPicPr>
            <a:picLocks noChangeAspect="1" noChangeArrowheads="1"/>
          </p:cNvPicPr>
          <p:nvPr/>
        </p:nvPicPr>
        <p:blipFill>
          <a:blip r:embed="rId3" cstate="print"/>
          <a:srcRect b="6035"/>
          <a:stretch>
            <a:fillRect/>
          </a:stretch>
        </p:blipFill>
        <p:spPr bwMode="auto">
          <a:xfrm>
            <a:off x="179512" y="2708920"/>
            <a:ext cx="2679948" cy="3777312"/>
          </a:xfrm>
          <a:prstGeom prst="rect">
            <a:avLst/>
          </a:prstGeom>
          <a:noFill/>
        </p:spPr>
      </p:pic>
      <p:pic>
        <p:nvPicPr>
          <p:cNvPr id="54278" name="Picture 6" descr="Картинки по запросу ДЫМКОВСКАЯ ИГРУШ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969208"/>
            <a:ext cx="3155057" cy="3888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Картинки по запросу ЖАР ПТ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912768" cy="4988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Картинки по запросу СКАЗОЧНАЯ КУК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667500" cy="633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Картинки по запросу ИВАН С ЖАР ПТИЦЕЙ ЯКИМ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2873"/>
            <a:ext cx="4896544" cy="6386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6" name="Picture 4" descr="Картинки по запросу ФИЛЬМ МОРОЗ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31586"/>
            <a:ext cx="4968552" cy="372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8" name="Picture 6" descr="Картинки по запросу ФИЛЬМ ВАРВАРА КРА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04664"/>
            <a:ext cx="5691029" cy="258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60" name="Picture 8" descr="Картинки по запросу ЖЕЙМО ЗОЛУШ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544213"/>
            <a:ext cx="3875584" cy="3100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19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А</vt:lpstr>
      <vt:lpstr>Б</vt:lpstr>
      <vt:lpstr>В</vt:lpstr>
      <vt:lpstr>Г</vt:lpstr>
      <vt:lpstr>Д</vt:lpstr>
      <vt:lpstr>Ж</vt:lpstr>
      <vt:lpstr>З</vt:lpstr>
      <vt:lpstr>І</vt:lpstr>
      <vt:lpstr>К</vt:lpstr>
      <vt:lpstr>Л</vt:lpstr>
      <vt:lpstr>М</vt:lpstr>
      <vt:lpstr>О</vt:lpstr>
      <vt:lpstr>П</vt:lpstr>
      <vt:lpstr>Р</vt:lpstr>
      <vt:lpstr>С</vt:lpstr>
      <vt:lpstr>Ф</vt:lpstr>
      <vt:lpstr>Х</vt:lpstr>
      <vt:lpstr>Ц</vt:lpstr>
      <vt:lpstr>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modified xsi:type="dcterms:W3CDTF">2024-01-16T16:09:28Z</dcterms:modified>
</cp:coreProperties>
</file>