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74" r:id="rId3"/>
    <p:sldId id="258" r:id="rId4"/>
    <p:sldId id="259" r:id="rId5"/>
    <p:sldId id="262" r:id="rId6"/>
    <p:sldId id="270" r:id="rId7"/>
    <p:sldId id="267" r:id="rId8"/>
    <p:sldId id="261" r:id="rId9"/>
    <p:sldId id="263" r:id="rId10"/>
    <p:sldId id="256" r:id="rId11"/>
    <p:sldId id="257" r:id="rId12"/>
    <p:sldId id="264" r:id="rId13"/>
    <p:sldId id="265" r:id="rId14"/>
    <p:sldId id="266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6AC66-ED4C-4713-9DAC-D65F6EA93AF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50FD5-F2B4-4496-B769-72FB3A679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247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50FD5-F2B4-4496-B769-72FB3A67994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768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37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8304" y="-243408"/>
            <a:ext cx="2011760" cy="1470025"/>
          </a:xfrm>
        </p:spPr>
        <p:txBody>
          <a:bodyPr>
            <a:noAutofit/>
          </a:bodyPr>
          <a:lstStyle/>
          <a:p>
            <a:r>
              <a:rPr lang="be-BY" sz="12000" b="1" dirty="0" smtClean="0">
                <a:solidFill>
                  <a:srgbClr val="FF0000"/>
                </a:solidFill>
              </a:rPr>
              <a:t>А</a:t>
            </a:r>
            <a:endParaRPr lang="ru-RU" sz="12000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Картинки по запросу храм хатшэпс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5" y="3356992"/>
            <a:ext cx="4582267" cy="33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84" y="43887"/>
            <a:ext cx="4873830" cy="324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73340"/>
            <a:ext cx="3187026" cy="23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128" y="3533442"/>
            <a:ext cx="4120133" cy="275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1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2240" y="137708"/>
            <a:ext cx="2011760" cy="1470025"/>
          </a:xfrm>
        </p:spPr>
        <p:txBody>
          <a:bodyPr>
            <a:noAutofit/>
          </a:bodyPr>
          <a:lstStyle/>
          <a:p>
            <a:r>
              <a:rPr lang="ru-RU" sz="12000" b="1" dirty="0" smtClean="0">
                <a:solidFill>
                  <a:srgbClr val="FF0000"/>
                </a:solidFill>
              </a:rPr>
              <a:t>М</a:t>
            </a:r>
            <a:endParaRPr lang="ru-RU" sz="12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Картинки по запросу храм хатшэпс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37708"/>
            <a:ext cx="5776193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60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236296" y="0"/>
            <a:ext cx="201176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0" b="1" dirty="0" smtClean="0">
                <a:solidFill>
                  <a:srgbClr val="FF0000"/>
                </a:solidFill>
              </a:rPr>
              <a:t>Н</a:t>
            </a:r>
            <a:endParaRPr lang="ru-RU" sz="12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34" y="1340768"/>
            <a:ext cx="3408323" cy="360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824536" cy="344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28401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1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36296" y="0"/>
            <a:ext cx="2011760" cy="1470025"/>
          </a:xfrm>
        </p:spPr>
        <p:txBody>
          <a:bodyPr>
            <a:noAutofit/>
          </a:bodyPr>
          <a:lstStyle/>
          <a:p>
            <a:r>
              <a:rPr lang="ru-RU" sz="12000" b="1" dirty="0" smtClean="0">
                <a:solidFill>
                  <a:srgbClr val="FF0000"/>
                </a:solidFill>
              </a:rPr>
              <a:t>Р</a:t>
            </a:r>
            <a:endParaRPr lang="ru-RU" sz="12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Картинки по запросу храм хатшэпс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" y="41031"/>
            <a:ext cx="5254970" cy="295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497" y="2132856"/>
            <a:ext cx="3930610" cy="457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16" y="3307485"/>
            <a:ext cx="4824538" cy="27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1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80312" y="0"/>
            <a:ext cx="2011760" cy="1470025"/>
          </a:xfrm>
        </p:spPr>
        <p:txBody>
          <a:bodyPr>
            <a:noAutofit/>
          </a:bodyPr>
          <a:lstStyle/>
          <a:p>
            <a:r>
              <a:rPr lang="ru-RU" sz="12000" b="1" dirty="0" smtClean="0">
                <a:solidFill>
                  <a:srgbClr val="FF0000"/>
                </a:solidFill>
              </a:rPr>
              <a:t>С</a:t>
            </a:r>
            <a:endParaRPr lang="ru-RU" sz="12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5373216"/>
            <a:ext cx="6400800" cy="625624"/>
          </a:xfrm>
        </p:spPr>
        <p:txBody>
          <a:bodyPr>
            <a:normAutofit fontScale="25000" lnSpcReduction="20000"/>
          </a:bodyPr>
          <a:lstStyle/>
          <a:p>
            <a:endParaRPr lang="be-BY" dirty="0" smtClean="0"/>
          </a:p>
          <a:p>
            <a:r>
              <a:rPr lang="be-BY" sz="24000" b="1" dirty="0" smtClean="0">
                <a:solidFill>
                  <a:srgbClr val="002060"/>
                </a:solidFill>
              </a:rPr>
              <a:t>Рэльеф палаца ў….</a:t>
            </a:r>
            <a:endParaRPr lang="ru-RU" sz="24000" b="1" dirty="0">
              <a:solidFill>
                <a:srgbClr val="002060"/>
              </a:solidFill>
            </a:endParaRPr>
          </a:p>
        </p:txBody>
      </p:sp>
      <p:sp>
        <p:nvSpPr>
          <p:cNvPr id="4" name="AutoShape 2" descr="Картинки по запросу храм хатшэпс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60338"/>
            <a:ext cx="7299787" cy="485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1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36296" y="0"/>
            <a:ext cx="2011760" cy="1470025"/>
          </a:xfrm>
        </p:spPr>
        <p:txBody>
          <a:bodyPr>
            <a:noAutofit/>
          </a:bodyPr>
          <a:lstStyle/>
          <a:p>
            <a:r>
              <a:rPr lang="ru-RU" sz="12000" b="1" dirty="0">
                <a:solidFill>
                  <a:srgbClr val="FF0000"/>
                </a:solidFill>
              </a:rPr>
              <a:t>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Картинки по запросу храм хатшэпс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Картинки по запросу храм хатшэпсу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67" y="1196752"/>
            <a:ext cx="7176524" cy="476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36296" y="0"/>
            <a:ext cx="2011760" cy="1470025"/>
          </a:xfrm>
        </p:spPr>
        <p:txBody>
          <a:bodyPr>
            <a:noAutofit/>
          </a:bodyPr>
          <a:lstStyle/>
          <a:p>
            <a:r>
              <a:rPr lang="be-BY" sz="12000" b="1" dirty="0" smtClean="0">
                <a:solidFill>
                  <a:srgbClr val="FF0000"/>
                </a:solidFill>
              </a:rPr>
              <a:t>Ш</a:t>
            </a:r>
            <a:endParaRPr lang="ru-RU" sz="12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Картинки по запросу храм хатшэпс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00808"/>
            <a:ext cx="8697516" cy="49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6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36296" y="0"/>
            <a:ext cx="2011760" cy="1470025"/>
          </a:xfrm>
        </p:spPr>
        <p:txBody>
          <a:bodyPr>
            <a:noAutofit/>
          </a:bodyPr>
          <a:lstStyle/>
          <a:p>
            <a:r>
              <a:rPr lang="ru-RU" sz="12000" b="1" dirty="0" smtClean="0">
                <a:solidFill>
                  <a:srgbClr val="FF0000"/>
                </a:solidFill>
              </a:rPr>
              <a:t>Б</a:t>
            </a:r>
            <a:endParaRPr lang="ru-RU" sz="12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Картинки по запросу храм хатшэпс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2" t="15200" r="28939" b="4800"/>
          <a:stretch/>
        </p:blipFill>
        <p:spPr bwMode="auto">
          <a:xfrm>
            <a:off x="307975" y="194461"/>
            <a:ext cx="2396863" cy="626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1124744"/>
            <a:ext cx="3816424" cy="489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62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36296" y="0"/>
            <a:ext cx="2011760" cy="1470025"/>
          </a:xfrm>
        </p:spPr>
        <p:txBody>
          <a:bodyPr>
            <a:noAutofit/>
          </a:bodyPr>
          <a:lstStyle/>
          <a:p>
            <a:r>
              <a:rPr lang="ru-RU" sz="12000" b="1" dirty="0" smtClean="0">
                <a:solidFill>
                  <a:srgbClr val="FF0000"/>
                </a:solidFill>
              </a:rPr>
              <a:t>Г</a:t>
            </a:r>
            <a:endParaRPr lang="ru-RU" sz="12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Картинки по запросу храм хатшэпс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t="21618" r="4343" b="9947"/>
          <a:stretch/>
        </p:blipFill>
        <p:spPr bwMode="auto">
          <a:xfrm>
            <a:off x="155575" y="260649"/>
            <a:ext cx="4776465" cy="27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23205" r="2499" b="9359"/>
          <a:stretch/>
        </p:blipFill>
        <p:spPr bwMode="auto">
          <a:xfrm>
            <a:off x="2255150" y="3068960"/>
            <a:ext cx="6751622" cy="358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1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36296" y="0"/>
            <a:ext cx="2011760" cy="1470025"/>
          </a:xfrm>
        </p:spPr>
        <p:txBody>
          <a:bodyPr>
            <a:noAutofit/>
          </a:bodyPr>
          <a:lstStyle/>
          <a:p>
            <a:r>
              <a:rPr lang="ru-RU" sz="12000" b="1" dirty="0" smtClean="0">
                <a:solidFill>
                  <a:srgbClr val="FF0000"/>
                </a:solidFill>
              </a:rPr>
              <a:t>Д</a:t>
            </a:r>
            <a:endParaRPr lang="ru-RU" sz="12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Картинки по запросу храм хатшэпс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40500" r="5580" b="7389"/>
          <a:stretch/>
        </p:blipFill>
        <p:spPr bwMode="auto">
          <a:xfrm>
            <a:off x="177352" y="692696"/>
            <a:ext cx="7503774" cy="572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1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8304" y="-144463"/>
            <a:ext cx="2011760" cy="1470025"/>
          </a:xfrm>
        </p:spPr>
        <p:txBody>
          <a:bodyPr>
            <a:noAutofit/>
          </a:bodyPr>
          <a:lstStyle/>
          <a:p>
            <a:r>
              <a:rPr lang="be-BY" sz="12000" b="1" dirty="0">
                <a:solidFill>
                  <a:srgbClr val="FF0000"/>
                </a:solidFill>
              </a:rPr>
              <a:t>і</a:t>
            </a:r>
            <a:endParaRPr lang="ru-RU" sz="12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Картинки по запросу храм хатшэпс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8" y="30639"/>
            <a:ext cx="7006841" cy="606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900" y="2204864"/>
            <a:ext cx="1864100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1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8304" y="-144463"/>
            <a:ext cx="2011760" cy="1470025"/>
          </a:xfrm>
        </p:spPr>
        <p:txBody>
          <a:bodyPr>
            <a:noAutofit/>
          </a:bodyPr>
          <a:lstStyle/>
          <a:p>
            <a:r>
              <a:rPr lang="ru-RU" sz="12000" b="1" dirty="0" smtClean="0">
                <a:solidFill>
                  <a:srgbClr val="FF0000"/>
                </a:solidFill>
              </a:rPr>
              <a:t>Ж</a:t>
            </a:r>
            <a:endParaRPr lang="ru-RU" sz="12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Картинки по запросу храм хатшэпс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9" y="1165574"/>
            <a:ext cx="7542505" cy="566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57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8304" y="-144463"/>
            <a:ext cx="2011760" cy="1470025"/>
          </a:xfrm>
        </p:spPr>
        <p:txBody>
          <a:bodyPr>
            <a:noAutofit/>
          </a:bodyPr>
          <a:lstStyle/>
          <a:p>
            <a:r>
              <a:rPr lang="ru-RU" sz="12000" b="1" dirty="0" smtClean="0">
                <a:solidFill>
                  <a:srgbClr val="FF0000"/>
                </a:solidFill>
              </a:rPr>
              <a:t>З</a:t>
            </a:r>
            <a:endParaRPr lang="ru-RU" sz="12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Картинки по запросу храм хатшэпс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" y="1772816"/>
            <a:ext cx="9128038" cy="397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3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36296" y="0"/>
            <a:ext cx="2011760" cy="1470025"/>
          </a:xfrm>
        </p:spPr>
        <p:txBody>
          <a:bodyPr>
            <a:noAutofit/>
          </a:bodyPr>
          <a:lstStyle/>
          <a:p>
            <a:r>
              <a:rPr lang="ru-RU" sz="12000" b="1" dirty="0" smtClean="0">
                <a:solidFill>
                  <a:srgbClr val="FF0000"/>
                </a:solidFill>
              </a:rPr>
              <a:t>К</a:t>
            </a:r>
            <a:endParaRPr lang="ru-RU" sz="12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Картинки по запросу храм хатшэпс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4" y="160337"/>
            <a:ext cx="3354706" cy="316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96" y="3262668"/>
            <a:ext cx="4390020" cy="329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5849"/>
            <a:ext cx="288032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3" y="3756821"/>
            <a:ext cx="4029447" cy="278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1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36296" y="0"/>
            <a:ext cx="2011760" cy="1470025"/>
          </a:xfrm>
        </p:spPr>
        <p:txBody>
          <a:bodyPr>
            <a:noAutofit/>
          </a:bodyPr>
          <a:lstStyle/>
          <a:p>
            <a:r>
              <a:rPr lang="ru-RU" sz="12000" b="1" dirty="0" smtClean="0">
                <a:solidFill>
                  <a:srgbClr val="FF0000"/>
                </a:solidFill>
              </a:rPr>
              <a:t>Л</a:t>
            </a:r>
            <a:endParaRPr lang="ru-RU" sz="12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Картинки по запросу храм хатшэпс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12776"/>
            <a:ext cx="8479879" cy="525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1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20</Words>
  <Application>Microsoft Office PowerPoint</Application>
  <PresentationFormat>Экран (4:3)</PresentationFormat>
  <Paragraphs>18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А</vt:lpstr>
      <vt:lpstr>Б</vt:lpstr>
      <vt:lpstr>Г</vt:lpstr>
      <vt:lpstr>Д</vt:lpstr>
      <vt:lpstr>і</vt:lpstr>
      <vt:lpstr>Ж</vt:lpstr>
      <vt:lpstr>З</vt:lpstr>
      <vt:lpstr>К</vt:lpstr>
      <vt:lpstr>Л</vt:lpstr>
      <vt:lpstr>М</vt:lpstr>
      <vt:lpstr>Презентация PowerPoint</vt:lpstr>
      <vt:lpstr>Р</vt:lpstr>
      <vt:lpstr>С</vt:lpstr>
      <vt:lpstr>Х</vt:lpstr>
      <vt:lpstr>Ш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</dc:title>
  <dc:creator>zav2</dc:creator>
  <cp:lastModifiedBy>Admin</cp:lastModifiedBy>
  <cp:revision>24</cp:revision>
  <dcterms:created xsi:type="dcterms:W3CDTF">2018-01-11T06:35:10Z</dcterms:created>
  <dcterms:modified xsi:type="dcterms:W3CDTF">2024-01-16T16:08:22Z</dcterms:modified>
</cp:coreProperties>
</file>