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308" r:id="rId5"/>
    <p:sldId id="336" r:id="rId6"/>
    <p:sldId id="321" r:id="rId7"/>
    <p:sldId id="273" r:id="rId8"/>
    <p:sldId id="271" r:id="rId9"/>
    <p:sldId id="272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5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9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0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3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5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4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9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1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EB97-C6F6-4FD7-A5E8-3EA1FB51A81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8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843" y="168812"/>
            <a:ext cx="11254154" cy="633046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Інтэлектуальныя гульні </a:t>
            </a:r>
            <a:br>
              <a:rPr lang="be-B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сродак развіцця</a:t>
            </a:r>
            <a:br>
              <a:rPr lang="be-B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творчых здольнасцей вучняў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Шведава-Юніцкая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В.В.,</a:t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 «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Навасёлкаўскі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вучэбна-педагагічны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яслі-сад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сярэдняя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 </a:t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Ашмянскага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раёна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Гродзенскай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вобласці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365125"/>
            <a:ext cx="120777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dirty="0" smtClean="0"/>
              <a:t>								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Пазакласная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					работа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550" y="4873625"/>
            <a:ext cx="4991100" cy="1285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Факультаты</a:t>
            </a:r>
            <a:r>
              <a:rPr lang="be-BY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ўныя заняткі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5978" y="1690688"/>
            <a:ext cx="5376021" cy="3046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168399"/>
            <a:ext cx="5530850" cy="36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41960"/>
            <a:ext cx="4136548" cy="29420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040" y="3592174"/>
            <a:ext cx="1187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Сучаснае грамадства мае патрэбу ў яркіх неардынарных асобах, якія здольны крэатыўна мысліць, тварыць, прымаць нестандартныя рашэнні ў розных відах дзейнасці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Центр детского развития &quot;Первый шаг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0840" y="347578"/>
            <a:ext cx="4465320" cy="3018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0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1847" y="193773"/>
            <a:ext cx="9129932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e-BY" sz="4000" b="1" dirty="0" smtClean="0">
                <a:solidFill>
                  <a:srgbClr val="002060"/>
                </a:solidFill>
                <a:cs typeface="Kartika" pitchFamily="18" charset="0"/>
              </a:rPr>
              <a:t>Інтэлектуальныя гульні - </a:t>
            </a:r>
            <a:r>
              <a:rPr lang="be-BY" sz="4000" dirty="0" smtClean="0">
                <a:solidFill>
                  <a:srgbClr val="002060"/>
                </a:solidFill>
                <a:cs typeface="Kartika" pitchFamily="18" charset="0"/>
              </a:rPr>
              <a:t> від гульняў, заснаваны на прымяненні гульцамі свайго інтэлекту ці эрудыцыі; індывідуальнае ці калектыўнае выкананне заданняў, якія патрабуюць прымянення прадуктыўнага мыслення (часта – ва ўмовах абмежаванага часу і спаборніцтва)</a:t>
            </a:r>
            <a:endParaRPr lang="ru-RU" sz="4000" dirty="0">
              <a:solidFill>
                <a:srgbClr val="002060"/>
              </a:solidFill>
              <a:cs typeface="Kartik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2737" r="64769" b="38488"/>
          <a:stretch>
            <a:fillRect/>
          </a:stretch>
        </p:blipFill>
        <p:spPr>
          <a:xfrm>
            <a:off x="0" y="0"/>
            <a:ext cx="2321169" cy="3298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35766" t="41496"/>
          <a:stretch>
            <a:fillRect/>
          </a:stretch>
        </p:blipFill>
        <p:spPr>
          <a:xfrm>
            <a:off x="7807568" y="3860304"/>
            <a:ext cx="4384431" cy="299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22031"/>
            <a:ext cx="10515600" cy="5754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Функцыі: </a:t>
            </a:r>
          </a:p>
          <a:p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стварэнне спрыяльнай атмасферы, </a:t>
            </a:r>
          </a:p>
          <a:p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арганізацыя камунікацыі, </a:t>
            </a:r>
          </a:p>
          <a:p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аптымізацыя творчых здольнасцей чалавека, </a:t>
            </a:r>
          </a:p>
          <a:p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развіццё яго інтэлекту,</a:t>
            </a:r>
          </a:p>
          <a:p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фарміраванне ўніверсальных чалавечых здольнасцей, важных для любой дзейнасц</a:t>
            </a:r>
            <a:r>
              <a:rPr lang="be-BY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і.</a:t>
            </a: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Медыяазбука па творах </a:t>
            </a:r>
            <a:br>
              <a:rPr lang="be-BY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Я. Купалы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be-BY" sz="3600" dirty="0" smtClean="0"/>
              <a:t>А – “Адвечная песня”, Б – “Бандароўна”, В – Вязынка, Г – Гусляр, Д – Данілка,  Ж – “Жалейка”, З – Зоська, І – Іван, К – “Курган”, Л – Лявон, М – “Магіла льва”, Н – “Наша ніва”, П – “Паўлінка”, Р – “Раскіданае гняздо”, С – Сымон, Т – “Тутэйшыя”, У – Уладзіслава (Луцэвіч), жонка, Ф – філатэлія (маркі з выявай паэта), Х – “Хлопчык і лётчык”, Я – “Явар і каліна”.</a:t>
            </a: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745" y="215069"/>
            <a:ext cx="10515600" cy="1325563"/>
          </a:xfrm>
        </p:spPr>
        <p:txBody>
          <a:bodyPr>
            <a:noAutofit/>
          </a:bodyPr>
          <a:lstStyle/>
          <a:p>
            <a:r>
              <a:rPr lang="be-BY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“Перакрутышы”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be-BY" sz="7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be-BY" sz="7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e-BY" sz="7200" b="1" dirty="0" smtClean="0">
                <a:solidFill>
                  <a:srgbClr val="002060"/>
                </a:solidFill>
              </a:rPr>
              <a:t>Знаходка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ÐÐ°ÑÑÐ¸Ð½ÐºÐ¸ Ð¿Ð¾ Ð·Ð°Ð¿ÑÐ¾ÑÑ Ð±Ð¾Ð»ÑÐ½Ð¾Ð¹ Ð¼Ð°Ð»ÑÑÐ¸Ðº Ð² Ð¿Ð¾ÑÑÐµÐ»Ð¸ 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643" y="1664317"/>
            <a:ext cx="5164357" cy="32277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17063" y="5225534"/>
            <a:ext cx="4362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3600" b="1" dirty="0" smtClean="0">
                <a:solidFill>
                  <a:srgbClr val="002060"/>
                </a:solidFill>
              </a:rPr>
              <a:t>Г. Далідовіч “Страта”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Марскі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бой”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901700"/>
            <a:ext cx="11874500" cy="5778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Месцы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адбывалася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дзеянне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сярпом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Жаночыя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вобразы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Мележа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балоце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Мянушкі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герояў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прысутнічаў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вечары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Адама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Кіркора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апісаны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сярпом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Працаўнікі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геалагічнага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інстытута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п’есы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Кандрата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Крапівы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смяецца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апошнім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Імёны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сялян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сярпом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аповесці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Дзікае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паляванне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караля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Стаха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Жывёлы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ўзгадваліся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сярпом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Прозвішчы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герояў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Зарэцкага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	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1112500" cy="485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Аўдоцця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Даніла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Бядуля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“Бондар”), </a:t>
            </a:r>
          </a:p>
          <a:p>
            <a:pPr marL="0" indent="0">
              <a:buNone/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Архіп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Лінкевіч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Гарэцкі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Роднае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карэнне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</a:p>
          <a:p>
            <a:pPr marL="0" indent="0">
              <a:buNone/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Чарнавус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Вера,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Гарлахвацкі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Туляга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Крапіва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смяецца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апошнім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Самсон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Самасуй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Мрый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Запіскі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Самсона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Самасуя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900" y="241300"/>
            <a:ext cx="8547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«Гасцініца»</a:t>
            </a:r>
          </a:p>
          <a:p>
            <a:pPr algn="ctr"/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, 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чвэрць)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Варыянт рассялення: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54737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3-месны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нумар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Архіп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Лінкевіч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Чарнавус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Туляга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сумленныя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вучоныя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адукаваныя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людзі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жыццёвае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крэда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якіх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самааддана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служыць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людзям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сваім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месцы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2-месны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нумар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Вера,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Аўдоцця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самаахвярныя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жанчыны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кожная ў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сваёй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жыццёвай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сітуацыі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3-месны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нумар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Гарлахвацкі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Самсон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Самасуй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Даніла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эгаістычныя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людзі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завышанай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самаацэнкай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цэняць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тых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299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Інтэлектуальныя гульні  як сродак развіцця  творчых здольнасцей вучняў  Шведава-Юніцкая В.В., ДУА «Навасёлкаўскі вучэбна-педагагічны комплекс яслі-сад – сярэдняя школа»  Ашмянскага раёна Гродзенскай вобласці </vt:lpstr>
      <vt:lpstr>Презентация PowerPoint</vt:lpstr>
      <vt:lpstr>Презентация PowerPoint</vt:lpstr>
      <vt:lpstr>Презентация PowerPoint</vt:lpstr>
      <vt:lpstr>Медыяазбука па творах  Я. Купалы</vt:lpstr>
      <vt:lpstr>“Перакрутышы”</vt:lpstr>
      <vt:lpstr>“Марскі бой”</vt:lpstr>
      <vt:lpstr>Презентация PowerPoint</vt:lpstr>
      <vt:lpstr>Варыянт рассялення:</vt:lpstr>
      <vt:lpstr>Урок        Пазакласная          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майстар-клас “Прыёмы інтэлектуальных гульняў як адзін з эфектыўных метадаў арганізацыі факультатыўных заняткаў па беларускай мове і літаратуры”</dc:title>
  <dc:creator>user</dc:creator>
  <cp:lastModifiedBy>Admin</cp:lastModifiedBy>
  <cp:revision>71</cp:revision>
  <dcterms:created xsi:type="dcterms:W3CDTF">2017-02-20T18:46:57Z</dcterms:created>
  <dcterms:modified xsi:type="dcterms:W3CDTF">2024-01-16T16:03:59Z</dcterms:modified>
</cp:coreProperties>
</file>